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16"/>
  </p:notesMasterIdLst>
  <p:sldIdLst>
    <p:sldId id="268" r:id="rId2"/>
    <p:sldId id="256" r:id="rId3"/>
    <p:sldId id="257" r:id="rId4"/>
    <p:sldId id="258" r:id="rId5"/>
    <p:sldId id="272" r:id="rId6"/>
    <p:sldId id="269" r:id="rId7"/>
    <p:sldId id="259" r:id="rId8"/>
    <p:sldId id="260" r:id="rId9"/>
    <p:sldId id="270" r:id="rId10"/>
    <p:sldId id="273" r:id="rId11"/>
    <p:sldId id="274" r:id="rId12"/>
    <p:sldId id="275" r:id="rId13"/>
    <p:sldId id="276" r:id="rId14"/>
    <p:sldId id="277" r:id="rId15"/>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F586DA7-EA72-88DF-8EB4-DED3E80540CA}" v="136" dt="2023-11-19T16:14:52.258"/>
    <p1510:client id="{C1FB5438-BB91-4DC4-1E2E-3B6F8049E6A9}" v="21" dt="2023-11-19T15:29:40.05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59" autoAdjust="0"/>
    <p:restoredTop sz="94660"/>
  </p:normalViewPr>
  <p:slideViewPr>
    <p:cSldViewPr snapToGrid="0">
      <p:cViewPr varScale="1">
        <p:scale>
          <a:sx n="61" d="100"/>
          <a:sy n="61" d="100"/>
        </p:scale>
        <p:origin x="84" y="3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jpeg>
</file>

<file path=ppt/media/image11.jpeg>
</file>

<file path=ppt/media/image2.jpe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9D1448-3883-4CEF-8738-F3002F748E10}" type="datetimeFigureOut">
              <a:t>11/19/2023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E5585B-6575-4138-A8DD-09F95A3D19C3}" type="slidenum">
              <a:t>‹#›</a:t>
            </a:fld>
            <a:endParaRPr lang="en-US"/>
          </a:p>
        </p:txBody>
      </p:sp>
    </p:spTree>
    <p:extLst>
      <p:ext uri="{BB962C8B-B14F-4D97-AF65-F5344CB8AC3E}">
        <p14:creationId xmlns:p14="http://schemas.microsoft.com/office/powerpoint/2010/main" val="25152375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DE5585B-6575-4138-A8DD-09F95A3D19C3}" type="slidenum">
              <a:rPr lang="en-US"/>
              <a:t>1</a:t>
            </a:fld>
            <a:endParaRPr lang="en-US"/>
          </a:p>
        </p:txBody>
      </p:sp>
    </p:spTree>
    <p:extLst>
      <p:ext uri="{BB962C8B-B14F-4D97-AF65-F5344CB8AC3E}">
        <p14:creationId xmlns:p14="http://schemas.microsoft.com/office/powerpoint/2010/main" val="26312575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DE5585B-6575-4138-A8DD-09F95A3D19C3}" type="slidenum">
              <a:rPr lang="en-US"/>
              <a:t>10</a:t>
            </a:fld>
            <a:endParaRPr lang="en-US"/>
          </a:p>
        </p:txBody>
      </p:sp>
    </p:spTree>
    <p:extLst>
      <p:ext uri="{BB962C8B-B14F-4D97-AF65-F5344CB8AC3E}">
        <p14:creationId xmlns:p14="http://schemas.microsoft.com/office/powerpoint/2010/main" val="3039205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a:buChar char="•"/>
            </a:pPr>
            <a:r>
              <a:rPr lang="en-US" dirty="0" err="1"/>
              <a:t>L'empereur</a:t>
            </a:r>
            <a:r>
              <a:rPr lang="en-US" dirty="0"/>
              <a:t> Alexandre Ier a </a:t>
            </a:r>
            <a:r>
              <a:rPr lang="en-US" dirty="0" err="1"/>
              <a:t>lancé</a:t>
            </a:r>
            <a:r>
              <a:rPr lang="en-US" dirty="0"/>
              <a:t> un concours pour la construction de la </a:t>
            </a:r>
            <a:r>
              <a:rPr lang="en-US" dirty="0" err="1"/>
              <a:t>cathédrale</a:t>
            </a:r>
            <a:r>
              <a:rPr lang="en-US" dirty="0"/>
              <a:t>, concours qui a </a:t>
            </a:r>
            <a:r>
              <a:rPr lang="en-US" dirty="0" err="1"/>
              <a:t>été</a:t>
            </a:r>
            <a:r>
              <a:rPr lang="en-US" dirty="0"/>
              <a:t> </a:t>
            </a:r>
            <a:r>
              <a:rPr lang="en-US" dirty="0" err="1"/>
              <a:t>remporté</a:t>
            </a:r>
            <a:r>
              <a:rPr lang="en-US" dirty="0"/>
              <a:t> par </a:t>
            </a:r>
            <a:r>
              <a:rPr lang="en-US" dirty="0" err="1"/>
              <a:t>l'architecte</a:t>
            </a:r>
            <a:r>
              <a:rPr lang="en-US" dirty="0"/>
              <a:t> </a:t>
            </a:r>
            <a:r>
              <a:rPr lang="en-US" dirty="0" err="1"/>
              <a:t>français</a:t>
            </a:r>
            <a:r>
              <a:rPr lang="en-US" dirty="0"/>
              <a:t> Auguste de </a:t>
            </a:r>
            <a:r>
              <a:rPr lang="en-US" dirty="0" err="1"/>
              <a:t>Montferrand</a:t>
            </a:r>
            <a:endParaRPr lang="en-US" dirty="0" err="1">
              <a:cs typeface="Calibri"/>
            </a:endParaRPr>
          </a:p>
          <a:p>
            <a:pPr>
              <a:buFont typeface="Arial"/>
              <a:buChar char="•"/>
            </a:pPr>
            <a:r>
              <a:rPr lang="en-US" dirty="0" err="1"/>
              <a:t>L'édifice</a:t>
            </a:r>
            <a:r>
              <a:rPr lang="en-US" dirty="0"/>
              <a:t> a </a:t>
            </a:r>
            <a:r>
              <a:rPr lang="en-US" dirty="0" err="1"/>
              <a:t>été</a:t>
            </a:r>
            <a:r>
              <a:rPr lang="en-US" dirty="0"/>
              <a:t> </a:t>
            </a:r>
            <a:r>
              <a:rPr lang="en-US" dirty="0" err="1"/>
              <a:t>construit</a:t>
            </a:r>
            <a:r>
              <a:rPr lang="en-US" dirty="0"/>
              <a:t> entre 1818 et 1858 </a:t>
            </a:r>
            <a:endParaRPr lang="en-US" dirty="0">
              <a:cs typeface="Calibri" panose="020F0502020204030204"/>
            </a:endParaRPr>
          </a:p>
          <a:p>
            <a:pPr>
              <a:buFont typeface="Arial"/>
              <a:buChar char="•"/>
            </a:pPr>
            <a:r>
              <a:rPr lang="en-US" dirty="0" err="1"/>
              <a:t>difficulté</a:t>
            </a:r>
            <a:r>
              <a:rPr lang="en-US" dirty="0"/>
              <a:t> : le sol </a:t>
            </a:r>
            <a:r>
              <a:rPr lang="en-US" dirty="0" err="1"/>
              <a:t>est</a:t>
            </a:r>
            <a:r>
              <a:rPr lang="en-US" dirty="0"/>
              <a:t> </a:t>
            </a:r>
            <a:r>
              <a:rPr lang="en-US" dirty="0" err="1"/>
              <a:t>marecageux</a:t>
            </a:r>
            <a:endParaRPr lang="en-US" dirty="0" err="1">
              <a:cs typeface="Calibri"/>
            </a:endParaRPr>
          </a:p>
          <a:p>
            <a:pPr>
              <a:buFont typeface="Arial"/>
              <a:buChar char="•"/>
            </a:pPr>
            <a:r>
              <a:rPr lang="en-US" dirty="0"/>
              <a:t>la </a:t>
            </a:r>
            <a:r>
              <a:rPr lang="en-US" dirty="0" err="1"/>
              <a:t>cathédrale</a:t>
            </a:r>
            <a:r>
              <a:rPr lang="en-US" dirty="0"/>
              <a:t> Saint-Isaac </a:t>
            </a:r>
            <a:r>
              <a:rPr lang="en-US" dirty="0" err="1"/>
              <a:t>est</a:t>
            </a:r>
            <a:r>
              <a:rPr lang="en-US" dirty="0"/>
              <a:t> la 4e plus haute </a:t>
            </a:r>
            <a:r>
              <a:rPr lang="en-US" dirty="0" err="1"/>
              <a:t>cathédrale</a:t>
            </a:r>
            <a:r>
              <a:rPr lang="en-US" dirty="0"/>
              <a:t> à </a:t>
            </a:r>
            <a:r>
              <a:rPr lang="en-US" dirty="0" err="1"/>
              <a:t>coupole</a:t>
            </a:r>
            <a:r>
              <a:rPr lang="en-US" dirty="0"/>
              <a:t> </a:t>
            </a:r>
            <a:r>
              <a:rPr lang="en-US" dirty="0" err="1"/>
              <a:t>en</a:t>
            </a:r>
            <a:r>
              <a:rPr lang="en-US" dirty="0"/>
              <a:t> Europe.</a:t>
            </a:r>
          </a:p>
          <a:p>
            <a:pPr>
              <a:buFont typeface="Arial"/>
              <a:buChar char="•"/>
            </a:pPr>
            <a:r>
              <a:rPr lang="en-US" dirty="0"/>
              <a:t>La </a:t>
            </a:r>
            <a:r>
              <a:rPr lang="en-US" dirty="0" err="1"/>
              <a:t>cathédrale</a:t>
            </a:r>
            <a:r>
              <a:rPr lang="en-US" dirty="0"/>
              <a:t> </a:t>
            </a:r>
            <a:r>
              <a:rPr lang="en-US" dirty="0" err="1"/>
              <a:t>peut</a:t>
            </a:r>
            <a:r>
              <a:rPr lang="en-US" dirty="0"/>
              <a:t> </a:t>
            </a:r>
            <a:r>
              <a:rPr lang="en-US" dirty="0" err="1"/>
              <a:t>accueillir</a:t>
            </a:r>
            <a:r>
              <a:rPr lang="en-US" dirty="0"/>
              <a:t> 10 000 </a:t>
            </a:r>
            <a:r>
              <a:rPr lang="en-US" dirty="0" err="1"/>
              <a:t>personnes</a:t>
            </a:r>
            <a:r>
              <a:rPr lang="en-US" dirty="0"/>
              <a:t> </a:t>
            </a:r>
            <a:r>
              <a:rPr lang="en-US" dirty="0" err="1"/>
              <a:t>en</a:t>
            </a:r>
            <a:r>
              <a:rPr lang="en-US" dirty="0"/>
              <a:t> </a:t>
            </a:r>
            <a:r>
              <a:rPr lang="en-US" dirty="0" err="1"/>
              <a:t>même</a:t>
            </a:r>
            <a:r>
              <a:rPr lang="en-US" dirty="0"/>
              <a:t> temps pour les messes.</a:t>
            </a:r>
            <a:endParaRPr lang="en-US"/>
          </a:p>
        </p:txBody>
      </p:sp>
      <p:sp>
        <p:nvSpPr>
          <p:cNvPr id="4" name="Slide Number Placeholder 3"/>
          <p:cNvSpPr>
            <a:spLocks noGrp="1"/>
          </p:cNvSpPr>
          <p:nvPr>
            <p:ph type="sldNum" sz="quarter" idx="5"/>
          </p:nvPr>
        </p:nvSpPr>
        <p:spPr/>
        <p:txBody>
          <a:bodyPr/>
          <a:lstStyle/>
          <a:p>
            <a:fld id="{3DE5585B-6575-4138-A8DD-09F95A3D19C3}" type="slidenum">
              <a:rPr lang="en-US"/>
              <a:t>11</a:t>
            </a:fld>
            <a:endParaRPr lang="en-US"/>
          </a:p>
        </p:txBody>
      </p:sp>
    </p:spTree>
    <p:extLst>
      <p:ext uri="{BB962C8B-B14F-4D97-AF65-F5344CB8AC3E}">
        <p14:creationId xmlns:p14="http://schemas.microsoft.com/office/powerpoint/2010/main" val="29508802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a:t>Le palais </a:t>
            </a:r>
            <a:r>
              <a:rPr lang="en-US" dirty="0" err="1"/>
              <a:t>d'Hiver</a:t>
            </a:r>
            <a:r>
              <a:rPr lang="en-US" dirty="0"/>
              <a:t> : 1732 à 1917, la </a:t>
            </a:r>
            <a:r>
              <a:rPr lang="en-US" dirty="0" err="1"/>
              <a:t>résidence</a:t>
            </a:r>
            <a:r>
              <a:rPr lang="en-US" dirty="0"/>
              <a:t> </a:t>
            </a:r>
            <a:r>
              <a:rPr lang="en-US" dirty="0" err="1"/>
              <a:t>officielle</a:t>
            </a:r>
            <a:r>
              <a:rPr lang="en-US" dirty="0"/>
              <a:t> des </a:t>
            </a:r>
            <a:r>
              <a:rPr lang="en-US" dirty="0" err="1"/>
              <a:t>monarques</a:t>
            </a:r>
            <a:r>
              <a:rPr lang="en-US" dirty="0"/>
              <a:t> </a:t>
            </a:r>
            <a:r>
              <a:rPr lang="en-US" dirty="0" err="1"/>
              <a:t>russes</a:t>
            </a:r>
            <a:r>
              <a:rPr lang="en-US" dirty="0"/>
              <a:t>.</a:t>
            </a:r>
          </a:p>
          <a:p>
            <a:pPr marL="171450" indent="-171450">
              <a:buFont typeface="Arial"/>
              <a:buChar char="•"/>
            </a:pPr>
            <a:r>
              <a:rPr lang="en-US" dirty="0"/>
              <a:t>Le palais a </a:t>
            </a:r>
            <a:r>
              <a:rPr lang="en-US" dirty="0" err="1"/>
              <a:t>été</a:t>
            </a:r>
            <a:r>
              <a:rPr lang="en-US" dirty="0"/>
              <a:t> </a:t>
            </a:r>
            <a:r>
              <a:rPr lang="en-US" dirty="0" err="1"/>
              <a:t>construit</a:t>
            </a:r>
            <a:r>
              <a:rPr lang="en-US" dirty="0"/>
              <a:t> sur </a:t>
            </a:r>
            <a:r>
              <a:rPr lang="en-US" dirty="0" err="1"/>
              <a:t>une</a:t>
            </a:r>
            <a:r>
              <a:rPr lang="en-US" dirty="0"/>
              <a:t> </a:t>
            </a:r>
            <a:r>
              <a:rPr lang="en-US" dirty="0" err="1"/>
              <a:t>échelle</a:t>
            </a:r>
            <a:r>
              <a:rPr lang="en-US" dirty="0"/>
              <a:t> </a:t>
            </a:r>
            <a:r>
              <a:rPr lang="en-US" dirty="0" err="1"/>
              <a:t>monumentale</a:t>
            </a:r>
            <a:r>
              <a:rPr lang="en-US" dirty="0"/>
              <a:t> qui </a:t>
            </a:r>
            <a:r>
              <a:rPr lang="en-US" dirty="0" err="1"/>
              <a:t>était</a:t>
            </a:r>
            <a:r>
              <a:rPr lang="en-US" dirty="0"/>
              <a:t> </a:t>
            </a:r>
            <a:r>
              <a:rPr lang="en-US" dirty="0" err="1"/>
              <a:t>destinée</a:t>
            </a:r>
            <a:r>
              <a:rPr lang="en-US" dirty="0"/>
              <a:t> à </a:t>
            </a:r>
            <a:r>
              <a:rPr lang="en-US" dirty="0" err="1"/>
              <a:t>refléter</a:t>
            </a:r>
            <a:r>
              <a:rPr lang="en-US" dirty="0"/>
              <a:t> la puissance et le </a:t>
            </a:r>
            <a:r>
              <a:rPr lang="en-US" dirty="0" err="1"/>
              <a:t>pouvoir</a:t>
            </a:r>
            <a:r>
              <a:rPr lang="en-US" dirty="0"/>
              <a:t> de la Russie </a:t>
            </a:r>
            <a:r>
              <a:rPr lang="en-US" dirty="0" err="1"/>
              <a:t>impériale</a:t>
            </a:r>
            <a:r>
              <a:rPr lang="en-US" dirty="0"/>
              <a:t>.</a:t>
            </a:r>
            <a:endParaRPr lang="en-US" dirty="0">
              <a:cs typeface="Calibri"/>
            </a:endParaRPr>
          </a:p>
          <a:p>
            <a:pPr marL="171450" indent="-171450">
              <a:buFont typeface="Arial"/>
              <a:buChar char="•"/>
            </a:pPr>
            <a:r>
              <a:rPr lang="en-US" dirty="0"/>
              <a:t>Après la </a:t>
            </a:r>
            <a:r>
              <a:rPr lang="en-US" err="1"/>
              <a:t>révolution</a:t>
            </a:r>
            <a:r>
              <a:rPr lang="en-US" dirty="0"/>
              <a:t> de </a:t>
            </a:r>
            <a:r>
              <a:rPr lang="en-US" err="1"/>
              <a:t>février</a:t>
            </a:r>
            <a:r>
              <a:rPr lang="en-US" dirty="0"/>
              <a:t> 1917, le palais </a:t>
            </a:r>
            <a:r>
              <a:rPr lang="en-US" err="1"/>
              <a:t>fut</a:t>
            </a:r>
            <a:r>
              <a:rPr lang="en-US" dirty="0"/>
              <a:t> pendant quelque temps le </a:t>
            </a:r>
            <a:r>
              <a:rPr lang="en-US" err="1"/>
              <a:t>siège</a:t>
            </a:r>
            <a:r>
              <a:rPr lang="en-US" dirty="0"/>
              <a:t> du  </a:t>
            </a:r>
            <a:r>
              <a:rPr lang="en-US" err="1"/>
              <a:t>gouvernement</a:t>
            </a:r>
            <a:r>
              <a:rPr lang="en-US" dirty="0"/>
              <a:t> </a:t>
            </a:r>
            <a:r>
              <a:rPr lang="en-US" err="1"/>
              <a:t>provisoire</a:t>
            </a:r>
            <a:r>
              <a:rPr lang="en-US" dirty="0"/>
              <a:t> russe </a:t>
            </a:r>
          </a:p>
          <a:p>
            <a:pPr marL="171450" indent="-171450">
              <a:buFont typeface="Arial"/>
              <a:buChar char="•"/>
            </a:pPr>
            <a:r>
              <a:rPr lang="en-US" dirty="0"/>
              <a:t>Le 30 </a:t>
            </a:r>
            <a:r>
              <a:rPr lang="en-US" dirty="0" err="1"/>
              <a:t>octobre</a:t>
            </a:r>
            <a:r>
              <a:rPr lang="en-US" dirty="0"/>
              <a:t> 1917, le palais </a:t>
            </a:r>
            <a:r>
              <a:rPr lang="en-US" dirty="0" err="1"/>
              <a:t>fut</a:t>
            </a:r>
            <a:r>
              <a:rPr lang="en-US" dirty="0"/>
              <a:t> </a:t>
            </a:r>
            <a:r>
              <a:rPr lang="en-US" dirty="0" err="1"/>
              <a:t>déclaré</a:t>
            </a:r>
            <a:r>
              <a:rPr lang="en-US" dirty="0"/>
              <a:t> </a:t>
            </a:r>
            <a:r>
              <a:rPr lang="en-US" dirty="0" err="1"/>
              <a:t>faisant</a:t>
            </a:r>
            <a:r>
              <a:rPr lang="en-US" dirty="0"/>
              <a:t> </a:t>
            </a:r>
            <a:r>
              <a:rPr lang="en-US" dirty="0" err="1"/>
              <a:t>partie</a:t>
            </a:r>
            <a:r>
              <a:rPr lang="en-US" dirty="0"/>
              <a:t> des </a:t>
            </a:r>
            <a:r>
              <a:rPr lang="en-US" dirty="0" err="1"/>
              <a:t>musées</a:t>
            </a:r>
            <a:r>
              <a:rPr lang="en-US" dirty="0"/>
              <a:t> publics de </a:t>
            </a:r>
            <a:r>
              <a:rPr lang="en-US" dirty="0" err="1"/>
              <a:t>l'Ermitage</a:t>
            </a:r>
            <a:r>
              <a:rPr lang="en-US" dirty="0"/>
              <a:t>. </a:t>
            </a:r>
            <a:endParaRPr lang="en-US"/>
          </a:p>
          <a:p>
            <a:pPr marL="171450" indent="-171450">
              <a:buFont typeface="Arial"/>
              <a:buChar char="•"/>
            </a:pPr>
            <a:endParaRPr lang="en-US" dirty="0">
              <a:cs typeface="Calibri"/>
            </a:endParaRPr>
          </a:p>
        </p:txBody>
      </p:sp>
      <p:sp>
        <p:nvSpPr>
          <p:cNvPr id="4" name="Slide Number Placeholder 3"/>
          <p:cNvSpPr>
            <a:spLocks noGrp="1"/>
          </p:cNvSpPr>
          <p:nvPr>
            <p:ph type="sldNum" sz="quarter" idx="5"/>
          </p:nvPr>
        </p:nvSpPr>
        <p:spPr/>
        <p:txBody>
          <a:bodyPr/>
          <a:lstStyle/>
          <a:p>
            <a:fld id="{3DE5585B-6575-4138-A8DD-09F95A3D19C3}" type="slidenum">
              <a:rPr lang="en-US"/>
              <a:t>12</a:t>
            </a:fld>
            <a:endParaRPr lang="en-US"/>
          </a:p>
        </p:txBody>
      </p:sp>
    </p:spTree>
    <p:extLst>
      <p:ext uri="{BB962C8B-B14F-4D97-AF65-F5344CB8AC3E}">
        <p14:creationId xmlns:p14="http://schemas.microsoft.com/office/powerpoint/2010/main" val="39366878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Elle </a:t>
            </a:r>
            <a:r>
              <a:rPr lang="en-US" dirty="0" err="1"/>
              <a:t>comprend</a:t>
            </a:r>
            <a:r>
              <a:rPr lang="en-US" dirty="0"/>
              <a:t> : la </a:t>
            </a:r>
            <a:r>
              <a:rPr lang="en-US" dirty="0" err="1"/>
              <a:t>cathédrale</a:t>
            </a:r>
            <a:r>
              <a:rPr lang="en-US" dirty="0"/>
              <a:t> Pierre-et-Paul, </a:t>
            </a:r>
            <a:r>
              <a:rPr lang="en-US" dirty="0" err="1"/>
              <a:t>où</a:t>
            </a:r>
            <a:r>
              <a:rPr lang="en-US" dirty="0"/>
              <a:t> </a:t>
            </a:r>
            <a:r>
              <a:rPr lang="en-US" dirty="0" err="1"/>
              <a:t>sont</a:t>
            </a:r>
            <a:r>
              <a:rPr lang="en-US" dirty="0"/>
              <a:t> </a:t>
            </a:r>
            <a:r>
              <a:rPr lang="en-US" dirty="0" err="1"/>
              <a:t>enterrés</a:t>
            </a:r>
            <a:r>
              <a:rPr lang="en-US" dirty="0"/>
              <a:t> </a:t>
            </a:r>
            <a:r>
              <a:rPr lang="en-US" dirty="0" err="1"/>
              <a:t>tous</a:t>
            </a:r>
            <a:r>
              <a:rPr lang="en-US" dirty="0"/>
              <a:t> les </a:t>
            </a:r>
            <a:r>
              <a:rPr lang="en-US" dirty="0" err="1"/>
              <a:t>empereurs</a:t>
            </a:r>
            <a:r>
              <a:rPr lang="en-US" dirty="0"/>
              <a:t> </a:t>
            </a:r>
            <a:r>
              <a:rPr lang="en-US" dirty="0" err="1"/>
              <a:t>russes</a:t>
            </a:r>
            <a:r>
              <a:rPr lang="en-US" dirty="0"/>
              <a:t> </a:t>
            </a:r>
            <a:r>
              <a:rPr lang="en-US" dirty="0" err="1"/>
              <a:t>depuis</a:t>
            </a:r>
            <a:r>
              <a:rPr lang="en-US" dirty="0"/>
              <a:t> Pierre le Grand, la Monnaie </a:t>
            </a:r>
            <a:r>
              <a:rPr lang="en-US" dirty="0" err="1"/>
              <a:t>nationale</a:t>
            </a:r>
            <a:r>
              <a:rPr lang="en-US" dirty="0"/>
              <a:t> (encore </a:t>
            </a:r>
            <a:r>
              <a:rPr lang="en-US" dirty="0" err="1"/>
              <a:t>en</a:t>
            </a:r>
            <a:r>
              <a:rPr lang="en-US" dirty="0"/>
              <a:t> </a:t>
            </a:r>
            <a:r>
              <a:rPr lang="en-US" dirty="0" err="1"/>
              <a:t>activité</a:t>
            </a:r>
            <a:r>
              <a:rPr lang="en-US" dirty="0"/>
              <a:t>)</a:t>
            </a:r>
          </a:p>
          <a:p>
            <a:r>
              <a:rPr lang="en-US" dirty="0" err="1"/>
              <a:t>Historiquement</a:t>
            </a:r>
            <a:r>
              <a:rPr lang="en-US" dirty="0"/>
              <a:t>, </a:t>
            </a:r>
            <a:r>
              <a:rPr lang="en-US" dirty="0" err="1"/>
              <a:t>c'est</a:t>
            </a:r>
            <a:r>
              <a:rPr lang="en-US" dirty="0"/>
              <a:t> le lieu de </a:t>
            </a:r>
            <a:r>
              <a:rPr lang="en-US" dirty="0" err="1"/>
              <a:t>fondation</a:t>
            </a:r>
            <a:r>
              <a:rPr lang="en-US" dirty="0"/>
              <a:t> de la </a:t>
            </a:r>
            <a:r>
              <a:rPr lang="en-US" dirty="0" err="1"/>
              <a:t>ville</a:t>
            </a:r>
            <a:r>
              <a:rPr lang="en-US" dirty="0"/>
              <a:t> </a:t>
            </a:r>
            <a:r>
              <a:rPr lang="en-US" dirty="0" err="1"/>
              <a:t>en</a:t>
            </a:r>
            <a:r>
              <a:rPr lang="en-US" dirty="0"/>
              <a:t> 1703.</a:t>
            </a:r>
            <a:endParaRPr lang="en-US" dirty="0">
              <a:cs typeface="Calibri"/>
            </a:endParaRPr>
          </a:p>
          <a:p>
            <a:r>
              <a:rPr lang="en-US" dirty="0">
                <a:cs typeface="Calibri"/>
              </a:rPr>
              <a:t>Elle a </a:t>
            </a:r>
            <a:r>
              <a:rPr lang="en-US" dirty="0" err="1">
                <a:cs typeface="Calibri"/>
              </a:rPr>
              <a:t>servi</a:t>
            </a:r>
            <a:r>
              <a:rPr lang="en-US" dirty="0">
                <a:cs typeface="Calibri"/>
              </a:rPr>
              <a:t> de prison.</a:t>
            </a:r>
          </a:p>
        </p:txBody>
      </p:sp>
      <p:sp>
        <p:nvSpPr>
          <p:cNvPr id="4" name="Slide Number Placeholder 3"/>
          <p:cNvSpPr>
            <a:spLocks noGrp="1"/>
          </p:cNvSpPr>
          <p:nvPr>
            <p:ph type="sldNum" sz="quarter" idx="5"/>
          </p:nvPr>
        </p:nvSpPr>
        <p:spPr/>
        <p:txBody>
          <a:bodyPr/>
          <a:lstStyle/>
          <a:p>
            <a:fld id="{3DE5585B-6575-4138-A8DD-09F95A3D19C3}" type="slidenum">
              <a:rPr lang="en-US"/>
              <a:t>13</a:t>
            </a:fld>
            <a:endParaRPr lang="en-US"/>
          </a:p>
        </p:txBody>
      </p:sp>
    </p:spTree>
    <p:extLst>
      <p:ext uri="{BB962C8B-B14F-4D97-AF65-F5344CB8AC3E}">
        <p14:creationId xmlns:p14="http://schemas.microsoft.com/office/powerpoint/2010/main" val="31343531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a:buChar char="•"/>
            </a:pPr>
            <a:r>
              <a:rPr lang="en-US" dirty="0"/>
              <a:t>La construction commence </a:t>
            </a:r>
            <a:r>
              <a:rPr lang="en-US" dirty="0" err="1"/>
              <a:t>en</a:t>
            </a:r>
            <a:r>
              <a:rPr lang="en-US" dirty="0"/>
              <a:t> 1883 sous le </a:t>
            </a:r>
            <a:r>
              <a:rPr lang="en-US" dirty="0" err="1"/>
              <a:t>règne</a:t>
            </a:r>
            <a:r>
              <a:rPr lang="en-US" dirty="0"/>
              <a:t> </a:t>
            </a:r>
            <a:r>
              <a:rPr lang="en-US" dirty="0" err="1"/>
              <a:t>d'Alexandre</a:t>
            </a:r>
            <a:r>
              <a:rPr lang="en-US" dirty="0"/>
              <a:t> III, et </a:t>
            </a:r>
            <a:r>
              <a:rPr lang="en-US" dirty="0" err="1"/>
              <a:t>finit</a:t>
            </a:r>
            <a:r>
              <a:rPr lang="en-US" dirty="0"/>
              <a:t> </a:t>
            </a:r>
            <a:r>
              <a:rPr lang="en-US" dirty="0" err="1"/>
              <a:t>en</a:t>
            </a:r>
            <a:r>
              <a:rPr lang="en-US" dirty="0"/>
              <a:t>  1907</a:t>
            </a:r>
            <a:endParaRPr lang="en-US" dirty="0">
              <a:cs typeface="Calibri"/>
            </a:endParaRPr>
          </a:p>
          <a:p>
            <a:pPr marL="285750" indent="-285750">
              <a:buFont typeface="Arial"/>
              <a:buChar char="•"/>
            </a:pPr>
            <a:r>
              <a:rPr lang="en-US" err="1"/>
              <a:t>L’église</a:t>
            </a:r>
            <a:r>
              <a:rPr lang="en-US" dirty="0"/>
              <a:t> </a:t>
            </a:r>
            <a:r>
              <a:rPr lang="en-US" err="1"/>
              <a:t>contient</a:t>
            </a:r>
            <a:r>
              <a:rPr lang="en-US" dirty="0"/>
              <a:t> plus de 7 500 m2 de </a:t>
            </a:r>
            <a:r>
              <a:rPr lang="en-US" err="1"/>
              <a:t>mosaïques</a:t>
            </a:r>
            <a:endParaRPr lang="en-US">
              <a:cs typeface="Calibri"/>
            </a:endParaRPr>
          </a:p>
          <a:p>
            <a:pPr marL="285750" indent="-285750">
              <a:buFont typeface="Arial"/>
              <a:buChar char="•"/>
            </a:pPr>
            <a:r>
              <a:rPr lang="en-US" dirty="0">
                <a:cs typeface="Calibri"/>
              </a:rPr>
              <a:t>Elle a </a:t>
            </a:r>
            <a:r>
              <a:rPr lang="en-US" dirty="0" err="1">
                <a:cs typeface="Calibri"/>
              </a:rPr>
              <a:t>ete</a:t>
            </a:r>
            <a:r>
              <a:rPr lang="en-US" dirty="0">
                <a:cs typeface="Calibri"/>
              </a:rPr>
              <a:t> </a:t>
            </a:r>
            <a:r>
              <a:rPr lang="en-US" dirty="0" err="1">
                <a:cs typeface="Calibri"/>
              </a:rPr>
              <a:t>construit</a:t>
            </a:r>
            <a:r>
              <a:rPr lang="en-US" dirty="0">
                <a:cs typeface="Calibri"/>
              </a:rPr>
              <a:t> a </a:t>
            </a:r>
            <a:r>
              <a:rPr lang="en-US" dirty="0" err="1">
                <a:cs typeface="Calibri"/>
              </a:rPr>
              <a:t>l'endroit</a:t>
            </a:r>
            <a:r>
              <a:rPr lang="en-US" dirty="0">
                <a:cs typeface="Calibri"/>
              </a:rPr>
              <a:t> </a:t>
            </a:r>
            <a:r>
              <a:rPr lang="en-US" dirty="0" err="1">
                <a:cs typeface="Calibri"/>
              </a:rPr>
              <a:t>ou</a:t>
            </a:r>
            <a:r>
              <a:rPr lang="en-US" dirty="0">
                <a:cs typeface="Calibri"/>
              </a:rPr>
              <a:t> Alexandre 3  a </a:t>
            </a:r>
            <a:r>
              <a:rPr lang="en-US" dirty="0" err="1">
                <a:cs typeface="Calibri"/>
              </a:rPr>
              <a:t>reçu</a:t>
            </a:r>
            <a:r>
              <a:rPr lang="en-US" dirty="0">
                <a:cs typeface="Calibri"/>
              </a:rPr>
              <a:t> un coup </a:t>
            </a:r>
            <a:r>
              <a:rPr lang="en-US" dirty="0" err="1">
                <a:cs typeface="Calibri"/>
              </a:rPr>
              <a:t>mortel</a:t>
            </a:r>
            <a:r>
              <a:rPr lang="en-US" dirty="0">
                <a:cs typeface="Calibri"/>
              </a:rPr>
              <a:t>.</a:t>
            </a:r>
          </a:p>
        </p:txBody>
      </p:sp>
      <p:sp>
        <p:nvSpPr>
          <p:cNvPr id="4" name="Slide Number Placeholder 3"/>
          <p:cNvSpPr>
            <a:spLocks noGrp="1"/>
          </p:cNvSpPr>
          <p:nvPr>
            <p:ph type="sldNum" sz="quarter" idx="5"/>
          </p:nvPr>
        </p:nvSpPr>
        <p:spPr/>
        <p:txBody>
          <a:bodyPr/>
          <a:lstStyle/>
          <a:p>
            <a:fld id="{3DE5585B-6575-4138-A8DD-09F95A3D19C3}" type="slidenum">
              <a:rPr lang="en-US"/>
              <a:t>14</a:t>
            </a:fld>
            <a:endParaRPr lang="en-US"/>
          </a:p>
        </p:txBody>
      </p:sp>
    </p:spTree>
    <p:extLst>
      <p:ext uri="{BB962C8B-B14F-4D97-AF65-F5344CB8AC3E}">
        <p14:creationId xmlns:p14="http://schemas.microsoft.com/office/powerpoint/2010/main" val="22201471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Saint </a:t>
            </a:r>
            <a:r>
              <a:rPr lang="en-US" err="1">
                <a:cs typeface="Calibri"/>
              </a:rPr>
              <a:t>petersbourg</a:t>
            </a:r>
            <a:r>
              <a:rPr lang="en-US" dirty="0">
                <a:cs typeface="Calibri"/>
              </a:rPr>
              <a:t> </a:t>
            </a:r>
            <a:r>
              <a:rPr lang="en-US" err="1">
                <a:cs typeface="Calibri"/>
              </a:rPr>
              <a:t>est</a:t>
            </a:r>
            <a:r>
              <a:rPr lang="en-US" dirty="0">
                <a:cs typeface="Calibri"/>
              </a:rPr>
              <a:t> </a:t>
            </a:r>
            <a:r>
              <a:rPr lang="en-US" err="1">
                <a:cs typeface="Calibri"/>
              </a:rPr>
              <a:t>une</a:t>
            </a:r>
            <a:r>
              <a:rPr lang="en-US" dirty="0">
                <a:cs typeface="Calibri"/>
              </a:rPr>
              <a:t> </a:t>
            </a:r>
            <a:r>
              <a:rPr lang="en-US" err="1">
                <a:cs typeface="Calibri"/>
              </a:rPr>
              <a:t>ville</a:t>
            </a:r>
            <a:r>
              <a:rPr lang="en-US" dirty="0">
                <a:cs typeface="Calibri"/>
              </a:rPr>
              <a:t> </a:t>
            </a:r>
            <a:r>
              <a:rPr lang="en-US" err="1">
                <a:cs typeface="Calibri"/>
              </a:rPr>
              <a:t>histroique</a:t>
            </a:r>
            <a:r>
              <a:rPr lang="en-US" dirty="0">
                <a:cs typeface="Calibri"/>
              </a:rPr>
              <a:t> de </a:t>
            </a:r>
            <a:r>
              <a:rPr lang="en-US" err="1">
                <a:cs typeface="Calibri"/>
              </a:rPr>
              <a:t>russie</a:t>
            </a:r>
            <a:r>
              <a:rPr lang="en-US" dirty="0">
                <a:cs typeface="Calibri"/>
              </a:rPr>
              <a:t> qui a </a:t>
            </a:r>
            <a:r>
              <a:rPr lang="en-US" err="1">
                <a:cs typeface="Calibri"/>
              </a:rPr>
              <a:t>changé</a:t>
            </a:r>
            <a:r>
              <a:rPr lang="en-US" dirty="0">
                <a:cs typeface="Calibri"/>
              </a:rPr>
              <a:t> de nom </a:t>
            </a:r>
            <a:r>
              <a:rPr lang="en-US" err="1">
                <a:cs typeface="Calibri"/>
              </a:rPr>
              <a:t>durant</a:t>
            </a:r>
            <a:r>
              <a:rPr lang="en-US" dirty="0">
                <a:cs typeface="Calibri"/>
              </a:rPr>
              <a:t> la guerre </a:t>
            </a:r>
            <a:r>
              <a:rPr lang="en-US" err="1">
                <a:cs typeface="Calibri"/>
              </a:rPr>
              <a:t>froide</a:t>
            </a:r>
            <a:endParaRPr lang="en-US">
              <a:cs typeface="Calibri"/>
            </a:endParaRPr>
          </a:p>
          <a:p>
            <a:r>
              <a:rPr lang="en-US" dirty="0">
                <a:cs typeface="Calibri"/>
              </a:rPr>
              <a:t>Son </a:t>
            </a:r>
            <a:r>
              <a:rPr lang="en-US" err="1">
                <a:cs typeface="Calibri"/>
              </a:rPr>
              <a:t>drapeau</a:t>
            </a:r>
            <a:r>
              <a:rPr lang="en-US">
                <a:cs typeface="Calibri"/>
              </a:rPr>
              <a:t> : </a:t>
            </a:r>
          </a:p>
          <a:p>
            <a:pPr marL="171450" indent="-171450">
              <a:buFont typeface="Arial"/>
              <a:buChar char="•"/>
            </a:pPr>
            <a:r>
              <a:rPr lang="en-US" dirty="0">
                <a:cs typeface="Calibri"/>
              </a:rPr>
              <a:t>Les deux </a:t>
            </a:r>
            <a:r>
              <a:rPr lang="en-US" dirty="0" err="1">
                <a:cs typeface="Calibri"/>
              </a:rPr>
              <a:t>ancres</a:t>
            </a:r>
            <a:r>
              <a:rPr lang="en-US" dirty="0">
                <a:cs typeface="Calibri"/>
              </a:rPr>
              <a:t> </a:t>
            </a:r>
            <a:r>
              <a:rPr lang="en-US" dirty="0" err="1">
                <a:cs typeface="Calibri"/>
              </a:rPr>
              <a:t>symbolisent</a:t>
            </a:r>
            <a:r>
              <a:rPr lang="en-US" dirty="0">
                <a:cs typeface="Calibri"/>
              </a:rPr>
              <a:t> les deux ports de saint </a:t>
            </a:r>
            <a:r>
              <a:rPr lang="en-US" dirty="0" err="1">
                <a:cs typeface="Calibri"/>
              </a:rPr>
              <a:t>petersbourg</a:t>
            </a:r>
            <a:r>
              <a:rPr lang="en-US" dirty="0">
                <a:cs typeface="Calibri"/>
              </a:rPr>
              <a:t> le </a:t>
            </a:r>
            <a:r>
              <a:rPr lang="en-US" dirty="0" err="1">
                <a:cs typeface="Calibri"/>
              </a:rPr>
              <a:t>fluvail</a:t>
            </a:r>
            <a:r>
              <a:rPr lang="en-US" dirty="0">
                <a:cs typeface="Calibri"/>
              </a:rPr>
              <a:t> et le maritime.</a:t>
            </a:r>
          </a:p>
          <a:p>
            <a:pPr marL="171450" indent="-171450">
              <a:buFont typeface="Arial"/>
              <a:buChar char="•"/>
            </a:pPr>
            <a:r>
              <a:rPr lang="en-US" dirty="0">
                <a:cs typeface="Calibri"/>
              </a:rPr>
              <a:t>La couronne et le </a:t>
            </a:r>
            <a:r>
              <a:rPr lang="en-US" dirty="0" err="1">
                <a:cs typeface="Calibri"/>
              </a:rPr>
              <a:t>sceptre</a:t>
            </a:r>
            <a:r>
              <a:rPr lang="en-US" dirty="0">
                <a:cs typeface="Calibri"/>
              </a:rPr>
              <a:t> </a:t>
            </a:r>
            <a:r>
              <a:rPr lang="en-US" dirty="0" err="1">
                <a:cs typeface="Calibri"/>
              </a:rPr>
              <a:t>symbolisent</a:t>
            </a:r>
            <a:r>
              <a:rPr lang="en-US" dirty="0">
                <a:cs typeface="Calibri"/>
              </a:rPr>
              <a:t> le </a:t>
            </a:r>
            <a:r>
              <a:rPr lang="en-US" dirty="0" err="1">
                <a:cs typeface="Calibri"/>
              </a:rPr>
              <a:t>pouvoir</a:t>
            </a:r>
            <a:r>
              <a:rPr lang="en-US" dirty="0">
                <a:cs typeface="Calibri"/>
              </a:rPr>
              <a:t> politique de </a:t>
            </a:r>
            <a:r>
              <a:rPr lang="en-US" dirty="0" err="1">
                <a:cs typeface="Calibri"/>
              </a:rPr>
              <a:t>cette</a:t>
            </a:r>
            <a:r>
              <a:rPr lang="en-US" dirty="0">
                <a:cs typeface="Calibri"/>
              </a:rPr>
              <a:t> </a:t>
            </a:r>
            <a:r>
              <a:rPr lang="en-US" dirty="0" err="1">
                <a:cs typeface="Calibri"/>
              </a:rPr>
              <a:t>ville</a:t>
            </a:r>
            <a:r>
              <a:rPr lang="en-US" dirty="0">
                <a:cs typeface="Calibri"/>
              </a:rPr>
              <a:t> qui a </a:t>
            </a:r>
            <a:r>
              <a:rPr lang="en-US" dirty="0" err="1">
                <a:cs typeface="Calibri"/>
              </a:rPr>
              <a:t>ete</a:t>
            </a:r>
            <a:r>
              <a:rPr lang="en-US" dirty="0">
                <a:cs typeface="Calibri"/>
              </a:rPr>
              <a:t> la </a:t>
            </a:r>
            <a:r>
              <a:rPr lang="en-US" dirty="0" err="1">
                <a:cs typeface="Calibri"/>
              </a:rPr>
              <a:t>capitale</a:t>
            </a:r>
            <a:r>
              <a:rPr lang="en-US" dirty="0">
                <a:cs typeface="Calibri"/>
              </a:rPr>
              <a:t> de la </a:t>
            </a:r>
            <a:r>
              <a:rPr lang="en-US" dirty="0" err="1">
                <a:cs typeface="Calibri"/>
              </a:rPr>
              <a:t>russie</a:t>
            </a:r>
          </a:p>
        </p:txBody>
      </p:sp>
      <p:sp>
        <p:nvSpPr>
          <p:cNvPr id="4" name="Slide Number Placeholder 3"/>
          <p:cNvSpPr>
            <a:spLocks noGrp="1"/>
          </p:cNvSpPr>
          <p:nvPr>
            <p:ph type="sldNum" sz="quarter" idx="5"/>
          </p:nvPr>
        </p:nvSpPr>
        <p:spPr/>
        <p:txBody>
          <a:bodyPr/>
          <a:lstStyle/>
          <a:p>
            <a:fld id="{3DE5585B-6575-4138-A8DD-09F95A3D19C3}" type="slidenum">
              <a:rPr lang="en-US"/>
              <a:t>2</a:t>
            </a:fld>
            <a:endParaRPr lang="en-US"/>
          </a:p>
        </p:txBody>
      </p:sp>
    </p:spTree>
    <p:extLst>
      <p:ext uri="{BB962C8B-B14F-4D97-AF65-F5344CB8AC3E}">
        <p14:creationId xmlns:p14="http://schemas.microsoft.com/office/powerpoint/2010/main" val="27831151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DE5585B-6575-4138-A8DD-09F95A3D19C3}" type="slidenum">
              <a:rPr lang="en-US"/>
              <a:t>3</a:t>
            </a:fld>
            <a:endParaRPr lang="en-US"/>
          </a:p>
        </p:txBody>
      </p:sp>
    </p:spTree>
    <p:extLst>
      <p:ext uri="{BB962C8B-B14F-4D97-AF65-F5344CB8AC3E}">
        <p14:creationId xmlns:p14="http://schemas.microsoft.com/office/powerpoint/2010/main" val="25830874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fr-FR" dirty="0">
                <a:cs typeface="Calibri"/>
              </a:rPr>
              <a:t>Tout </a:t>
            </a:r>
            <a:r>
              <a:rPr lang="fr-FR" dirty="0" err="1">
                <a:cs typeface="Calibri"/>
              </a:rPr>
              <a:t>pres</a:t>
            </a:r>
            <a:r>
              <a:rPr lang="fr-FR" dirty="0">
                <a:cs typeface="Calibri"/>
              </a:rPr>
              <a:t> de la </a:t>
            </a:r>
            <a:r>
              <a:rPr lang="fr-FR" dirty="0" err="1">
                <a:cs typeface="Calibri"/>
              </a:rPr>
              <a:t>frontiere</a:t>
            </a:r>
            <a:r>
              <a:rPr lang="fr-FR" dirty="0">
                <a:cs typeface="Calibri"/>
              </a:rPr>
              <a:t> de la </a:t>
            </a:r>
            <a:r>
              <a:rPr lang="fr-FR" dirty="0" err="1">
                <a:cs typeface="Calibri"/>
              </a:rPr>
              <a:t>finlande</a:t>
            </a:r>
            <a:r>
              <a:rPr lang="fr-FR" dirty="0">
                <a:cs typeface="Calibri"/>
              </a:rPr>
              <a:t> (-200km)et de </a:t>
            </a:r>
            <a:r>
              <a:rPr lang="fr-FR" dirty="0" err="1">
                <a:cs typeface="Calibri"/>
              </a:rPr>
              <a:t>l’estonie</a:t>
            </a:r>
            <a:r>
              <a:rPr lang="fr-FR" dirty="0">
                <a:cs typeface="Calibri"/>
              </a:rPr>
              <a:t> </a:t>
            </a:r>
            <a:endParaRPr lang="en-US" dirty="0" err="1">
              <a:cs typeface="Calibri"/>
            </a:endParaRPr>
          </a:p>
          <a:p>
            <a:r>
              <a:rPr lang="fr-FR" dirty="0"/>
              <a:t>La ville de Saint-Pétersbourg se situe à 635 km au nord-ouest de </a:t>
            </a:r>
            <a:r>
              <a:rPr lang="fr-FR" dirty="0" err="1"/>
              <a:t>Moscou,construite</a:t>
            </a:r>
            <a:r>
              <a:rPr lang="fr-FR" dirty="0"/>
              <a:t> sur le delta de la Neva</a:t>
            </a:r>
            <a:endParaRPr lang="fr-FR" dirty="0">
              <a:cs typeface="Calibri"/>
            </a:endParaRPr>
          </a:p>
        </p:txBody>
      </p:sp>
      <p:sp>
        <p:nvSpPr>
          <p:cNvPr id="4" name="Slide Number Placeholder 3"/>
          <p:cNvSpPr>
            <a:spLocks noGrp="1"/>
          </p:cNvSpPr>
          <p:nvPr>
            <p:ph type="sldNum" sz="quarter" idx="5"/>
          </p:nvPr>
        </p:nvSpPr>
        <p:spPr/>
        <p:txBody>
          <a:bodyPr/>
          <a:lstStyle/>
          <a:p>
            <a:fld id="{3DE5585B-6575-4138-A8DD-09F95A3D19C3}" type="slidenum">
              <a:rPr lang="en-US"/>
              <a:t>4</a:t>
            </a:fld>
            <a:endParaRPr lang="en-US"/>
          </a:p>
        </p:txBody>
      </p:sp>
    </p:spTree>
    <p:extLst>
      <p:ext uri="{BB962C8B-B14F-4D97-AF65-F5344CB8AC3E}">
        <p14:creationId xmlns:p14="http://schemas.microsoft.com/office/powerpoint/2010/main" val="14873013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DE5585B-6575-4138-A8DD-09F95A3D19C3}" type="slidenum">
              <a:rPr lang="en-US"/>
              <a:t>5</a:t>
            </a:fld>
            <a:endParaRPr lang="en-US"/>
          </a:p>
        </p:txBody>
      </p:sp>
    </p:spTree>
    <p:extLst>
      <p:ext uri="{BB962C8B-B14F-4D97-AF65-F5344CB8AC3E}">
        <p14:creationId xmlns:p14="http://schemas.microsoft.com/office/powerpoint/2010/main" val="17476300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La </a:t>
            </a:r>
            <a:r>
              <a:rPr lang="en-US" dirty="0" err="1">
                <a:cs typeface="Calibri"/>
              </a:rPr>
              <a:t>ville</a:t>
            </a:r>
            <a:r>
              <a:rPr lang="en-US" dirty="0">
                <a:cs typeface="Calibri"/>
              </a:rPr>
              <a:t> </a:t>
            </a:r>
            <a:r>
              <a:rPr lang="en-US" dirty="0" err="1">
                <a:cs typeface="Calibri"/>
              </a:rPr>
              <a:t>est</a:t>
            </a:r>
            <a:r>
              <a:rPr lang="en-US" dirty="0">
                <a:cs typeface="Calibri"/>
              </a:rPr>
              <a:t> </a:t>
            </a:r>
            <a:r>
              <a:rPr lang="en-US" dirty="0" err="1">
                <a:cs typeface="Calibri"/>
              </a:rPr>
              <a:t>consitue</a:t>
            </a:r>
            <a:r>
              <a:rPr lang="en-US" dirty="0">
                <a:cs typeface="Calibri"/>
              </a:rPr>
              <a:t> de beaucoup </a:t>
            </a:r>
            <a:r>
              <a:rPr lang="en-US" dirty="0" err="1">
                <a:cs typeface="Calibri"/>
              </a:rPr>
              <a:t>d'île</a:t>
            </a:r>
            <a:r>
              <a:rPr lang="en-US" dirty="0">
                <a:cs typeface="Calibri"/>
              </a:rPr>
              <a:t> </a:t>
            </a:r>
          </a:p>
        </p:txBody>
      </p:sp>
      <p:sp>
        <p:nvSpPr>
          <p:cNvPr id="4" name="Slide Number Placeholder 3"/>
          <p:cNvSpPr>
            <a:spLocks noGrp="1"/>
          </p:cNvSpPr>
          <p:nvPr>
            <p:ph type="sldNum" sz="quarter" idx="5"/>
          </p:nvPr>
        </p:nvSpPr>
        <p:spPr/>
        <p:txBody>
          <a:bodyPr/>
          <a:lstStyle/>
          <a:p>
            <a:fld id="{3DE5585B-6575-4138-A8DD-09F95A3D19C3}" type="slidenum">
              <a:rPr lang="en-US"/>
              <a:t>6</a:t>
            </a:fld>
            <a:endParaRPr lang="en-US"/>
          </a:p>
        </p:txBody>
      </p:sp>
    </p:spTree>
    <p:extLst>
      <p:ext uri="{BB962C8B-B14F-4D97-AF65-F5344CB8AC3E}">
        <p14:creationId xmlns:p14="http://schemas.microsoft.com/office/powerpoint/2010/main" val="12870583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DE5585B-6575-4138-A8DD-09F95A3D19C3}" type="slidenum">
              <a:rPr lang="en-US"/>
              <a:t>7</a:t>
            </a:fld>
            <a:endParaRPr lang="en-US"/>
          </a:p>
        </p:txBody>
      </p:sp>
    </p:spTree>
    <p:extLst>
      <p:ext uri="{BB962C8B-B14F-4D97-AF65-F5344CB8AC3E}">
        <p14:creationId xmlns:p14="http://schemas.microsoft.com/office/powerpoint/2010/main" val="31110630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a:t>Le 12 </a:t>
            </a:r>
            <a:r>
              <a:rPr lang="en-US" dirty="0" err="1"/>
              <a:t>juin</a:t>
            </a:r>
            <a:r>
              <a:rPr lang="en-US" dirty="0"/>
              <a:t> 1991, les habitants de la </a:t>
            </a:r>
            <a:r>
              <a:rPr lang="en-US" dirty="0" err="1"/>
              <a:t>ville</a:t>
            </a:r>
            <a:r>
              <a:rPr lang="en-US" dirty="0"/>
              <a:t> se </a:t>
            </a:r>
            <a:r>
              <a:rPr lang="en-US" dirty="0" err="1"/>
              <a:t>sont</a:t>
            </a:r>
            <a:r>
              <a:rPr lang="en-US" dirty="0"/>
              <a:t> </a:t>
            </a:r>
            <a:r>
              <a:rPr lang="en-US" dirty="0" err="1"/>
              <a:t>prononcés</a:t>
            </a:r>
            <a:r>
              <a:rPr lang="en-US" dirty="0"/>
              <a:t> par </a:t>
            </a:r>
            <a:r>
              <a:rPr lang="en-US" dirty="0" err="1"/>
              <a:t>référendum</a:t>
            </a:r>
            <a:r>
              <a:rPr lang="en-US" dirty="0"/>
              <a:t> pour que la </a:t>
            </a:r>
            <a:r>
              <a:rPr lang="en-US" dirty="0" err="1"/>
              <a:t>ville</a:t>
            </a:r>
            <a:r>
              <a:rPr lang="en-US" dirty="0"/>
              <a:t> </a:t>
            </a:r>
            <a:r>
              <a:rPr lang="en-US" dirty="0" err="1"/>
              <a:t>retrouve</a:t>
            </a:r>
            <a:r>
              <a:rPr lang="en-US" dirty="0"/>
              <a:t> son nom </a:t>
            </a:r>
            <a:r>
              <a:rPr lang="en-US" dirty="0" err="1"/>
              <a:t>originel</a:t>
            </a:r>
            <a:r>
              <a:rPr lang="en-US" dirty="0"/>
              <a:t> </a:t>
            </a:r>
            <a:r>
              <a:rPr lang="en-US" dirty="0" err="1"/>
              <a:t>ce</a:t>
            </a:r>
            <a:r>
              <a:rPr lang="en-US" dirty="0"/>
              <a:t> qui </a:t>
            </a:r>
            <a:r>
              <a:rPr lang="en-US" dirty="0" err="1"/>
              <a:t>devient</a:t>
            </a:r>
            <a:r>
              <a:rPr lang="en-US" dirty="0"/>
              <a:t> </a:t>
            </a:r>
            <a:r>
              <a:rPr lang="en-US" dirty="0" err="1"/>
              <a:t>effectif</a:t>
            </a:r>
            <a:r>
              <a:rPr lang="en-US" dirty="0"/>
              <a:t> le 6 </a:t>
            </a:r>
            <a:r>
              <a:rPr lang="en-US" dirty="0" err="1"/>
              <a:t>septembre</a:t>
            </a:r>
            <a:r>
              <a:rPr lang="en-US" dirty="0"/>
              <a:t> 1991. </a:t>
            </a:r>
            <a:r>
              <a:rPr lang="en-US" dirty="0" err="1"/>
              <a:t>Toutefois</a:t>
            </a:r>
            <a:r>
              <a:rPr lang="en-US" dirty="0"/>
              <a:t>, la </a:t>
            </a:r>
            <a:r>
              <a:rPr lang="en-US" dirty="0" err="1"/>
              <a:t>région</a:t>
            </a:r>
            <a:r>
              <a:rPr lang="en-US" dirty="0"/>
              <a:t> a </a:t>
            </a:r>
            <a:r>
              <a:rPr lang="en-US" dirty="0" err="1"/>
              <a:t>gardé</a:t>
            </a:r>
            <a:r>
              <a:rPr lang="en-US" dirty="0"/>
              <a:t> son nom </a:t>
            </a:r>
            <a:r>
              <a:rPr lang="en-US" dirty="0" err="1"/>
              <a:t>soviétique</a:t>
            </a:r>
            <a:r>
              <a:rPr lang="en-US" dirty="0"/>
              <a:t> (</a:t>
            </a:r>
            <a:r>
              <a:rPr lang="en-US" dirty="0" err="1"/>
              <a:t>l'oblast</a:t>
            </a:r>
            <a:r>
              <a:rPr lang="en-US" dirty="0"/>
              <a:t> de </a:t>
            </a:r>
            <a:r>
              <a:rPr lang="en-US" dirty="0" err="1"/>
              <a:t>Léningrad</a:t>
            </a:r>
            <a:r>
              <a:rPr lang="en-US" dirty="0"/>
              <a:t>).</a:t>
            </a:r>
            <a:endParaRPr lang="en-US" dirty="0">
              <a:ea typeface="Calibri" panose="020F0502020204030204"/>
              <a:cs typeface="Calibri" panose="020F0502020204030204"/>
            </a:endParaRPr>
          </a:p>
          <a:p>
            <a:pPr marL="171450" indent="-171450">
              <a:buFont typeface="Arial"/>
              <a:buChar char="•"/>
            </a:pPr>
            <a:r>
              <a:rPr lang="en-US" dirty="0"/>
              <a:t>En 1703, Pierre le Grand lance la construction </a:t>
            </a:r>
            <a:r>
              <a:rPr lang="en-US" dirty="0" err="1"/>
              <a:t>d’une</a:t>
            </a:r>
            <a:r>
              <a:rPr lang="en-US" dirty="0"/>
              <a:t> </a:t>
            </a:r>
            <a:r>
              <a:rPr lang="en-US" dirty="0" err="1"/>
              <a:t>ville</a:t>
            </a:r>
            <a:r>
              <a:rPr lang="en-US" dirty="0"/>
              <a:t> nouvelle dans des </a:t>
            </a:r>
            <a:r>
              <a:rPr lang="en-US" dirty="0" err="1"/>
              <a:t>marécages</a:t>
            </a:r>
            <a:r>
              <a:rPr lang="en-US" dirty="0"/>
              <a:t> </a:t>
            </a:r>
            <a:r>
              <a:rPr lang="en-US" dirty="0" err="1"/>
              <a:t>inhabités</a:t>
            </a:r>
            <a:r>
              <a:rPr lang="en-US" dirty="0"/>
              <a:t> du </a:t>
            </a:r>
            <a:r>
              <a:rPr lang="en-US" dirty="0" err="1"/>
              <a:t>nord</a:t>
            </a:r>
            <a:r>
              <a:rPr lang="en-US" dirty="0"/>
              <a:t> de </a:t>
            </a:r>
            <a:r>
              <a:rPr lang="en-US" dirty="0" err="1"/>
              <a:t>l’empire</a:t>
            </a:r>
            <a:r>
              <a:rPr lang="en-US" dirty="0"/>
              <a:t> pour </a:t>
            </a:r>
            <a:r>
              <a:rPr lang="en-US" dirty="0" err="1"/>
              <a:t>peupler</a:t>
            </a:r>
            <a:r>
              <a:rPr lang="en-US" dirty="0"/>
              <a:t> la </a:t>
            </a:r>
            <a:r>
              <a:rPr lang="en-US" dirty="0" err="1"/>
              <a:t>ville,im</a:t>
            </a:r>
            <a:r>
              <a:rPr lang="en-US" dirty="0"/>
              <a:t> </a:t>
            </a:r>
            <a:r>
              <a:rPr lang="en-US" dirty="0" err="1"/>
              <a:t>ordonne</a:t>
            </a:r>
            <a:r>
              <a:rPr lang="en-US" dirty="0"/>
              <a:t> aux </a:t>
            </a:r>
            <a:r>
              <a:rPr lang="en-US" dirty="0" err="1"/>
              <a:t>dirigeants</a:t>
            </a:r>
            <a:r>
              <a:rPr lang="en-US" dirty="0"/>
              <a:t> </a:t>
            </a:r>
            <a:r>
              <a:rPr lang="en-US" dirty="0" err="1"/>
              <a:t>d'y</a:t>
            </a:r>
            <a:r>
              <a:rPr lang="en-US" dirty="0"/>
              <a:t> </a:t>
            </a:r>
            <a:r>
              <a:rPr lang="en-US" dirty="0" err="1"/>
              <a:t>venir</a:t>
            </a:r>
            <a:r>
              <a:rPr lang="en-US" dirty="0"/>
              <a:t>.</a:t>
            </a:r>
            <a:endParaRPr lang="en-US" dirty="0">
              <a:cs typeface="Calibri"/>
            </a:endParaRPr>
          </a:p>
          <a:p>
            <a:pPr marL="171450" indent="-171450">
              <a:buFont typeface="Arial"/>
              <a:buChar char="•"/>
            </a:pPr>
            <a:r>
              <a:rPr lang="en-US" dirty="0"/>
              <a:t>En 1712, un </a:t>
            </a:r>
            <a:r>
              <a:rPr lang="en-US" dirty="0" err="1"/>
              <a:t>changement</a:t>
            </a:r>
            <a:r>
              <a:rPr lang="en-US" dirty="0"/>
              <a:t> politique </a:t>
            </a:r>
            <a:r>
              <a:rPr lang="en-US" dirty="0" err="1"/>
              <a:t>s'opère</a:t>
            </a:r>
            <a:r>
              <a:rPr lang="en-US" dirty="0"/>
              <a:t> : le </a:t>
            </a:r>
            <a:r>
              <a:rPr lang="en-US" dirty="0" err="1"/>
              <a:t>centre</a:t>
            </a:r>
            <a:r>
              <a:rPr lang="en-US" dirty="0"/>
              <a:t> du </a:t>
            </a:r>
            <a:r>
              <a:rPr lang="en-US" dirty="0" err="1"/>
              <a:t>pouvoir</a:t>
            </a:r>
            <a:r>
              <a:rPr lang="en-US" dirty="0"/>
              <a:t> </a:t>
            </a:r>
            <a:r>
              <a:rPr lang="en-US" dirty="0" err="1"/>
              <a:t>est</a:t>
            </a:r>
            <a:r>
              <a:rPr lang="en-US" dirty="0"/>
              <a:t> </a:t>
            </a:r>
            <a:r>
              <a:rPr lang="en-US" dirty="0" err="1"/>
              <a:t>déplacé</a:t>
            </a:r>
            <a:r>
              <a:rPr lang="en-US" dirty="0"/>
              <a:t> de Moscou à Saint-</a:t>
            </a:r>
            <a:r>
              <a:rPr lang="en-US" dirty="0" err="1"/>
              <a:t>Pétersbourg</a:t>
            </a:r>
            <a:r>
              <a:rPr lang="en-US" dirty="0"/>
              <a:t>. </a:t>
            </a:r>
            <a:r>
              <a:rPr lang="en-US" dirty="0" err="1"/>
              <a:t>Cet</a:t>
            </a:r>
            <a:r>
              <a:rPr lang="en-US" dirty="0"/>
              <a:t> </a:t>
            </a:r>
            <a:r>
              <a:rPr lang="en-US" dirty="0" err="1"/>
              <a:t>événement</a:t>
            </a:r>
            <a:r>
              <a:rPr lang="en-US" dirty="0"/>
              <a:t> </a:t>
            </a:r>
            <a:r>
              <a:rPr lang="en-US" dirty="0" err="1"/>
              <a:t>contribue</a:t>
            </a:r>
            <a:r>
              <a:rPr lang="en-US" dirty="0"/>
              <a:t> </a:t>
            </a:r>
            <a:r>
              <a:rPr lang="en-US" dirty="0" err="1"/>
              <a:t>largement</a:t>
            </a:r>
            <a:r>
              <a:rPr lang="en-US" dirty="0"/>
              <a:t> à </a:t>
            </a:r>
            <a:r>
              <a:rPr lang="en-US" dirty="0" err="1"/>
              <a:t>dymaniser</a:t>
            </a:r>
            <a:r>
              <a:rPr lang="en-US" dirty="0"/>
              <a:t> la </a:t>
            </a:r>
            <a:r>
              <a:rPr lang="en-US" dirty="0" err="1"/>
              <a:t>ville</a:t>
            </a:r>
            <a:r>
              <a:rPr lang="en-US" dirty="0"/>
              <a:t> et </a:t>
            </a:r>
            <a:r>
              <a:rPr lang="en-US" dirty="0" err="1"/>
              <a:t>engendre</a:t>
            </a:r>
            <a:r>
              <a:rPr lang="en-US" dirty="0"/>
              <a:t> </a:t>
            </a:r>
            <a:r>
              <a:rPr lang="en-US" dirty="0" err="1"/>
              <a:t>l'arrivée</a:t>
            </a:r>
            <a:r>
              <a:rPr lang="en-US" dirty="0"/>
              <a:t> d'un grand </a:t>
            </a:r>
            <a:r>
              <a:rPr lang="en-US" dirty="0" err="1"/>
              <a:t>nombre</a:t>
            </a:r>
            <a:r>
              <a:rPr lang="en-US" dirty="0"/>
              <a:t> de </a:t>
            </a:r>
            <a:r>
              <a:rPr lang="en-US" dirty="0" err="1"/>
              <a:t>citoyens</a:t>
            </a:r>
            <a:r>
              <a:rPr lang="en-US" dirty="0"/>
              <a:t> </a:t>
            </a:r>
            <a:r>
              <a:rPr lang="en-US" dirty="0" err="1"/>
              <a:t>russes</a:t>
            </a:r>
            <a:r>
              <a:rPr lang="en-US" dirty="0"/>
              <a:t> et </a:t>
            </a:r>
            <a:r>
              <a:rPr lang="en-US" dirty="0" err="1"/>
              <a:t>d'autres</a:t>
            </a:r>
            <a:r>
              <a:rPr lang="en-US" dirty="0"/>
              <a:t> pays </a:t>
            </a:r>
            <a:r>
              <a:rPr lang="en-US" dirty="0" err="1"/>
              <a:t>européens</a:t>
            </a:r>
            <a:r>
              <a:rPr lang="en-US" dirty="0"/>
              <a:t>.</a:t>
            </a:r>
          </a:p>
          <a:p>
            <a:pPr marL="171450" indent="-171450">
              <a:buFont typeface="Arial"/>
              <a:buChar char="•"/>
            </a:pPr>
            <a:r>
              <a:rPr lang="en-US" dirty="0">
                <a:ea typeface="Calibri"/>
                <a:cs typeface="Calibri"/>
              </a:rPr>
              <a:t>1917 revolution russe</a:t>
            </a:r>
          </a:p>
          <a:p>
            <a:pPr marL="171450" indent="-171450">
              <a:buFont typeface="Arial"/>
              <a:buChar char="•"/>
            </a:pPr>
            <a:r>
              <a:rPr lang="fr-FR" dirty="0">
                <a:ea typeface="Calibri"/>
                <a:cs typeface="Calibri"/>
              </a:rPr>
              <a:t>1941-1944 </a:t>
            </a:r>
            <a:r>
              <a:rPr lang="fr-FR" dirty="0" err="1">
                <a:ea typeface="Calibri"/>
                <a:cs typeface="Calibri"/>
              </a:rPr>
              <a:t>siege</a:t>
            </a:r>
            <a:r>
              <a:rPr lang="fr-FR" dirty="0">
                <a:ea typeface="Calibri"/>
                <a:cs typeface="Calibri"/>
              </a:rPr>
              <a:t> de </a:t>
            </a:r>
            <a:r>
              <a:rPr lang="fr-FR" dirty="0" err="1">
                <a:ea typeface="Calibri"/>
                <a:cs typeface="Calibri"/>
              </a:rPr>
              <a:t>leningrad</a:t>
            </a:r>
            <a:r>
              <a:rPr lang="fr-FR" dirty="0">
                <a:ea typeface="Calibri"/>
                <a:cs typeface="Calibri"/>
              </a:rPr>
              <a:t> :</a:t>
            </a:r>
            <a:r>
              <a:rPr lang="fr-FR" dirty="0"/>
              <a:t>500 000 victimes militaires, mais surtout 1,2 million de civils, morts de faim pour la plupart. Durant le siège, 150 000 obus d'artillerie et 100 000 bombes aériennes tombent sur la ville. Les objectifs visés sont les grandes entreprises, mais également les principaux monuments de la ville, </a:t>
            </a:r>
            <a:endParaRPr lang="fr-FR" dirty="0">
              <a:cs typeface="Calibri"/>
            </a:endParaRPr>
          </a:p>
        </p:txBody>
      </p:sp>
      <p:sp>
        <p:nvSpPr>
          <p:cNvPr id="4" name="Slide Number Placeholder 3"/>
          <p:cNvSpPr>
            <a:spLocks noGrp="1"/>
          </p:cNvSpPr>
          <p:nvPr>
            <p:ph type="sldNum" sz="quarter" idx="5"/>
          </p:nvPr>
        </p:nvSpPr>
        <p:spPr/>
        <p:txBody>
          <a:bodyPr/>
          <a:lstStyle/>
          <a:p>
            <a:fld id="{3DE5585B-6575-4138-A8DD-09F95A3D19C3}" type="slidenum">
              <a:t>8</a:t>
            </a:fld>
            <a:endParaRPr lang="en-US"/>
          </a:p>
        </p:txBody>
      </p:sp>
    </p:spTree>
    <p:extLst>
      <p:ext uri="{BB962C8B-B14F-4D97-AF65-F5344CB8AC3E}">
        <p14:creationId xmlns:p14="http://schemas.microsoft.com/office/powerpoint/2010/main" val="15566661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3DE5585B-6575-4138-A8DD-09F95A3D19C3}" type="slidenum">
              <a:rPr lang="en-US"/>
              <a:t>9</a:t>
            </a:fld>
            <a:endParaRPr lang="en-US"/>
          </a:p>
        </p:txBody>
      </p:sp>
    </p:spTree>
    <p:extLst>
      <p:ext uri="{BB962C8B-B14F-4D97-AF65-F5344CB8AC3E}">
        <p14:creationId xmlns:p14="http://schemas.microsoft.com/office/powerpoint/2010/main" val="5531808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1"/>
      </p:bgRef>
    </p:bg>
    <p:spTree>
      <p:nvGrpSpPr>
        <p:cNvPr id="1" name=""/>
        <p:cNvGrpSpPr/>
        <p:nvPr/>
      </p:nvGrpSpPr>
      <p:grpSpPr>
        <a:xfrm>
          <a:off x="0" y="0"/>
          <a:ext cx="0" cy="0"/>
          <a:chOff x="0" y="0"/>
          <a:chExt cx="0" cy="0"/>
        </a:xfrm>
      </p:grpSpPr>
      <p:sp>
        <p:nvSpPr>
          <p:cNvPr id="10" name="Freeform 6" title="Page Number Shape">
            <a:extLst>
              <a:ext uri="{FF2B5EF4-FFF2-40B4-BE49-F238E27FC236}">
                <a16:creationId xmlns:a16="http://schemas.microsoft.com/office/drawing/2014/main" id="{DD4C4B28-6B4B-4445-8535-F516D74E4AA9}"/>
              </a:ext>
            </a:extLst>
          </p:cNvPr>
          <p:cNvSpPr/>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12" name="Straight Connector 11" title="Verticle Rule Line">
            <a:extLst>
              <a:ext uri="{FF2B5EF4-FFF2-40B4-BE49-F238E27FC236}">
                <a16:creationId xmlns:a16="http://schemas.microsoft.com/office/drawing/2014/main" id="{0CB1C732-7193-4253-8746-850D090A6B4E}"/>
              </a:ext>
            </a:extLst>
          </p:cNvPr>
          <p:cNvCxnSpPr>
            <a:cxnSpLocks/>
          </p:cNvCxnSpPr>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03AA199-952B-427F-A5BE-B97D25FD0733}"/>
              </a:ext>
            </a:extLst>
          </p:cNvPr>
          <p:cNvSpPr>
            <a:spLocks noGrp="1"/>
          </p:cNvSpPr>
          <p:nvPr>
            <p:ph type="ctrTitle"/>
          </p:nvPr>
        </p:nvSpPr>
        <p:spPr>
          <a:xfrm>
            <a:off x="1078992" y="1143000"/>
            <a:ext cx="6720840" cy="3730752"/>
          </a:xfrm>
        </p:spPr>
        <p:txBody>
          <a:bodyPr anchor="t">
            <a:normAutofit/>
          </a:bodyPr>
          <a:lstStyle>
            <a:lvl1pPr algn="l">
              <a:defRPr sz="72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A1AA393-A876-475F-A05B-1CCAB6C1F089}"/>
              </a:ext>
            </a:extLst>
          </p:cNvPr>
          <p:cNvSpPr>
            <a:spLocks noGrp="1"/>
          </p:cNvSpPr>
          <p:nvPr>
            <p:ph type="subTitle" idx="1"/>
          </p:nvPr>
        </p:nvSpPr>
        <p:spPr>
          <a:xfrm>
            <a:off x="1078992" y="5010912"/>
            <a:ext cx="6720840" cy="704088"/>
          </a:xfrm>
        </p:spPr>
        <p:txBody>
          <a:bodyPr>
            <a:normAutofit/>
          </a:bodyPr>
          <a:lstStyle>
            <a:lvl1pPr marL="0" indent="0" algn="l">
              <a:lnSpc>
                <a:spcPct val="100000"/>
              </a:lnSpc>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B3395621-D631-4F31-AEEF-C8574E507372}"/>
              </a:ext>
            </a:extLst>
          </p:cNvPr>
          <p:cNvSpPr>
            <a:spLocks noGrp="1"/>
          </p:cNvSpPr>
          <p:nvPr>
            <p:ph type="dt" sz="half" idx="10"/>
          </p:nvPr>
        </p:nvSpPr>
        <p:spPr>
          <a:xfrm>
            <a:off x="8286356" y="6007608"/>
            <a:ext cx="3143643" cy="365125"/>
          </a:xfrm>
        </p:spPr>
        <p:txBody>
          <a:bodyPr/>
          <a:lstStyle/>
          <a:p>
            <a:fld id="{53BEF823-48A5-43FC-BE03-E79964288B41}" type="datetimeFigureOut">
              <a:rPr lang="en-US" smtClean="0"/>
              <a:t>11/19/2023</a:t>
            </a:fld>
            <a:endParaRPr lang="en-US" dirty="0"/>
          </a:p>
        </p:txBody>
      </p:sp>
      <p:sp>
        <p:nvSpPr>
          <p:cNvPr id="5" name="Footer Placeholder 4">
            <a:extLst>
              <a:ext uri="{FF2B5EF4-FFF2-40B4-BE49-F238E27FC236}">
                <a16:creationId xmlns:a16="http://schemas.microsoft.com/office/drawing/2014/main" id="{305EE125-77AD-4E23-AFB7-C5CFDEACACF1}"/>
              </a:ext>
            </a:extLst>
          </p:cNvPr>
          <p:cNvSpPr>
            <a:spLocks noGrp="1"/>
          </p:cNvSpPr>
          <p:nvPr>
            <p:ph type="ftr" sz="quarter" idx="11"/>
          </p:nvPr>
        </p:nvSpPr>
        <p:spPr>
          <a:xfrm>
            <a:off x="1078991" y="6007608"/>
            <a:ext cx="6720837" cy="365125"/>
          </a:xfrm>
        </p:spPr>
        <p:txBody>
          <a:bodyPr/>
          <a:lstStyle/>
          <a:p>
            <a:endParaRPr lang="en-US" dirty="0"/>
          </a:p>
        </p:txBody>
      </p:sp>
      <p:sp>
        <p:nvSpPr>
          <p:cNvPr id="6" name="Slide Number Placeholder 5">
            <a:extLst>
              <a:ext uri="{FF2B5EF4-FFF2-40B4-BE49-F238E27FC236}">
                <a16:creationId xmlns:a16="http://schemas.microsoft.com/office/drawing/2014/main" id="{DC569682-B530-4F52-87B9-39464A0930B3}"/>
              </a:ext>
            </a:extLst>
          </p:cNvPr>
          <p:cNvSpPr>
            <a:spLocks noGrp="1"/>
          </p:cNvSpPr>
          <p:nvPr>
            <p:ph type="sldNum" sz="quarter" idx="12"/>
          </p:nvPr>
        </p:nvSpPr>
        <p:spPr/>
        <p:txBody>
          <a:bodyPr/>
          <a:lstStyle>
            <a:lvl1pPr algn="ctr">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96343323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59FCF-ACDF-495D-ACFA-15FCAC9EAEE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B3786E3-AB17-427E-8EF8-7FCB671A11D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833B4E9-7A16-448C-8BE6-B14941A34857}"/>
              </a:ext>
            </a:extLst>
          </p:cNvPr>
          <p:cNvSpPr>
            <a:spLocks noGrp="1"/>
          </p:cNvSpPr>
          <p:nvPr>
            <p:ph type="dt" sz="half" idx="10"/>
          </p:nvPr>
        </p:nvSpPr>
        <p:spPr/>
        <p:txBody>
          <a:bodyPr/>
          <a:lstStyle/>
          <a:p>
            <a:pPr algn="r"/>
            <a:fld id="{53BEF823-48A5-43FC-BE03-E79964288B41}" type="datetimeFigureOut">
              <a:rPr lang="en-US" smtClean="0"/>
              <a:pPr algn="r"/>
              <a:t>11/19/2023</a:t>
            </a:fld>
            <a:endParaRPr lang="en-US" dirty="0"/>
          </a:p>
        </p:txBody>
      </p:sp>
      <p:sp>
        <p:nvSpPr>
          <p:cNvPr id="8" name="Footer Placeholder 7">
            <a:extLst>
              <a:ext uri="{FF2B5EF4-FFF2-40B4-BE49-F238E27FC236}">
                <a16:creationId xmlns:a16="http://schemas.microsoft.com/office/drawing/2014/main" id="{579212F5-5835-49FF-836F-5E3008A0EDB1}"/>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DE9D492B-E5EE-4D24-A087-57D739CFACE8}"/>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3888720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A31E395-94BD-4E79-8E42-9CD4EB33CA60}"/>
              </a:ext>
            </a:extLst>
          </p:cNvPr>
          <p:cNvSpPr>
            <a:spLocks noGrp="1"/>
          </p:cNvSpPr>
          <p:nvPr>
            <p:ph type="title" orient="vert"/>
          </p:nvPr>
        </p:nvSpPr>
        <p:spPr>
          <a:xfrm>
            <a:off x="8475542" y="758952"/>
            <a:ext cx="2954458" cy="4986002"/>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79AA8A4-66BC-4E80-ABE3-F533F82B88CA}"/>
              </a:ext>
            </a:extLst>
          </p:cNvPr>
          <p:cNvSpPr>
            <a:spLocks noGrp="1"/>
          </p:cNvSpPr>
          <p:nvPr>
            <p:ph type="body" orient="vert" idx="1"/>
          </p:nvPr>
        </p:nvSpPr>
        <p:spPr>
          <a:xfrm>
            <a:off x="758952" y="758952"/>
            <a:ext cx="7407586" cy="49860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DDA4EA6-6A1A-48ED-9D79-A438561C7E79}"/>
              </a:ext>
            </a:extLst>
          </p:cNvPr>
          <p:cNvSpPr>
            <a:spLocks noGrp="1"/>
          </p:cNvSpPr>
          <p:nvPr>
            <p:ph type="dt" sz="half" idx="10"/>
          </p:nvPr>
        </p:nvSpPr>
        <p:spPr/>
        <p:txBody>
          <a:bodyPr/>
          <a:lstStyle/>
          <a:p>
            <a:pPr algn="r"/>
            <a:fld id="{53BEF823-48A5-43FC-BE03-E79964288B41}" type="datetimeFigureOut">
              <a:rPr lang="en-US" smtClean="0"/>
              <a:pPr algn="r"/>
              <a:t>11/19/2023</a:t>
            </a:fld>
            <a:endParaRPr lang="en-US" dirty="0"/>
          </a:p>
        </p:txBody>
      </p:sp>
      <p:sp>
        <p:nvSpPr>
          <p:cNvPr id="8" name="Footer Placeholder 7">
            <a:extLst>
              <a:ext uri="{FF2B5EF4-FFF2-40B4-BE49-F238E27FC236}">
                <a16:creationId xmlns:a16="http://schemas.microsoft.com/office/drawing/2014/main" id="{F049B2BA-9250-4EBF-8820-10BDA5C1C62B}"/>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1F914475-55F3-4C46-BAE2-E4D93E9E3781}"/>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3292545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351BD-5252-4168-A69E-C6864AE297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9748EEE-19C9-493B-836D-73B9E4A0BE1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7FA6BFE-11ED-4FB4-9F65-508B5B0F0DD3}"/>
              </a:ext>
            </a:extLst>
          </p:cNvPr>
          <p:cNvSpPr>
            <a:spLocks noGrp="1"/>
          </p:cNvSpPr>
          <p:nvPr>
            <p:ph type="dt" sz="half" idx="10"/>
          </p:nvPr>
        </p:nvSpPr>
        <p:spPr/>
        <p:txBody>
          <a:bodyPr/>
          <a:lstStyle/>
          <a:p>
            <a:pPr algn="r"/>
            <a:fld id="{53BEF823-48A5-43FC-BE03-E79964288B41}" type="datetimeFigureOut">
              <a:rPr lang="en-US" smtClean="0"/>
              <a:pPr algn="r"/>
              <a:t>11/19/2023</a:t>
            </a:fld>
            <a:endParaRPr lang="en-US" dirty="0"/>
          </a:p>
        </p:txBody>
      </p:sp>
      <p:sp>
        <p:nvSpPr>
          <p:cNvPr id="8" name="Footer Placeholder 7">
            <a:extLst>
              <a:ext uri="{FF2B5EF4-FFF2-40B4-BE49-F238E27FC236}">
                <a16:creationId xmlns:a16="http://schemas.microsoft.com/office/drawing/2014/main" id="{F90F536E-BEFF-4E0D-B4EC-39DE28C67CC3}"/>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36EE02AF-6FE1-4972-BD48-A82499AD67F6}"/>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1377204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8452EE-D9FC-4E51-9BFF-141F9192339F}"/>
              </a:ext>
            </a:extLst>
          </p:cNvPr>
          <p:cNvSpPr>
            <a:spLocks noGrp="1"/>
          </p:cNvSpPr>
          <p:nvPr>
            <p:ph type="title"/>
          </p:nvPr>
        </p:nvSpPr>
        <p:spPr>
          <a:xfrm>
            <a:off x="763051" y="2414016"/>
            <a:ext cx="10666949" cy="3099816"/>
          </a:xfrm>
        </p:spPr>
        <p:txBody>
          <a:bodyPr anchor="t"/>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1E086C4-4949-4E7A-A182-6709496A1C38}"/>
              </a:ext>
            </a:extLst>
          </p:cNvPr>
          <p:cNvSpPr>
            <a:spLocks noGrp="1"/>
          </p:cNvSpPr>
          <p:nvPr>
            <p:ph type="body" idx="1"/>
          </p:nvPr>
        </p:nvSpPr>
        <p:spPr>
          <a:xfrm>
            <a:off x="758952" y="1389888"/>
            <a:ext cx="10671048" cy="822960"/>
          </a:xfrm>
        </p:spPr>
        <p:txBody>
          <a:bodyPr anchor="ctr">
            <a:normAutofit/>
          </a:bodyPr>
          <a:lstStyle>
            <a:lvl1pPr marL="0" indent="0">
              <a:buNone/>
              <a:defRPr sz="2000" i="1">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3D12BC88-6A2B-4851-9568-23A4B74D9F98}"/>
              </a:ext>
            </a:extLst>
          </p:cNvPr>
          <p:cNvSpPr>
            <a:spLocks noGrp="1"/>
          </p:cNvSpPr>
          <p:nvPr>
            <p:ph type="dt" sz="half" idx="10"/>
          </p:nvPr>
        </p:nvSpPr>
        <p:spPr/>
        <p:txBody>
          <a:bodyPr/>
          <a:lstStyle/>
          <a:p>
            <a:pPr algn="r"/>
            <a:fld id="{53BEF823-48A5-43FC-BE03-E79964288B41}" type="datetimeFigureOut">
              <a:rPr lang="en-US" smtClean="0"/>
              <a:pPr algn="r"/>
              <a:t>11/19/2023</a:t>
            </a:fld>
            <a:endParaRPr lang="en-US" dirty="0"/>
          </a:p>
        </p:txBody>
      </p:sp>
      <p:sp>
        <p:nvSpPr>
          <p:cNvPr id="8" name="Footer Placeholder 7">
            <a:extLst>
              <a:ext uri="{FF2B5EF4-FFF2-40B4-BE49-F238E27FC236}">
                <a16:creationId xmlns:a16="http://schemas.microsoft.com/office/drawing/2014/main" id="{D882CFE5-65C3-4F46-9141-4645455947D2}"/>
              </a:ext>
            </a:extLst>
          </p:cNvPr>
          <p:cNvSpPr>
            <a:spLocks noGrp="1"/>
          </p:cNvSpPr>
          <p:nvPr>
            <p:ph type="ftr" sz="quarter" idx="11"/>
          </p:nvPr>
        </p:nvSpPr>
        <p:spPr/>
        <p:txBody>
          <a:bodyPr/>
          <a:lstStyle/>
          <a:p>
            <a:pPr algn="l"/>
            <a:endParaRPr lang="en-US" dirty="0"/>
          </a:p>
        </p:txBody>
      </p:sp>
      <p:sp>
        <p:nvSpPr>
          <p:cNvPr id="9" name="Slide Number Placeholder 8">
            <a:extLst>
              <a:ext uri="{FF2B5EF4-FFF2-40B4-BE49-F238E27FC236}">
                <a16:creationId xmlns:a16="http://schemas.microsoft.com/office/drawing/2014/main" id="{5321B390-4E13-4481-AC02-FF126656C4C9}"/>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5784656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40E02F8-47BB-4D30-8EFE-69C9222D9EC4}"/>
              </a:ext>
            </a:extLst>
          </p:cNvPr>
          <p:cNvSpPr>
            <a:spLocks noGrp="1"/>
          </p:cNvSpPr>
          <p:nvPr>
            <p:ph sz="half" idx="1"/>
          </p:nvPr>
        </p:nvSpPr>
        <p:spPr>
          <a:xfrm>
            <a:off x="5184648" y="758952"/>
            <a:ext cx="6245352" cy="22402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A844D33-6BF0-4205-A542-8537E3515938}"/>
              </a:ext>
            </a:extLst>
          </p:cNvPr>
          <p:cNvSpPr>
            <a:spLocks noGrp="1"/>
          </p:cNvSpPr>
          <p:nvPr>
            <p:ph sz="half" idx="2"/>
          </p:nvPr>
        </p:nvSpPr>
        <p:spPr>
          <a:xfrm>
            <a:off x="5184647" y="3273551"/>
            <a:ext cx="6245351" cy="22402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Date Placeholder 8">
            <a:extLst>
              <a:ext uri="{FF2B5EF4-FFF2-40B4-BE49-F238E27FC236}">
                <a16:creationId xmlns:a16="http://schemas.microsoft.com/office/drawing/2014/main" id="{D6953A83-D2BE-4015-8D64-BE93DDFE5D21}"/>
              </a:ext>
            </a:extLst>
          </p:cNvPr>
          <p:cNvSpPr>
            <a:spLocks noGrp="1"/>
          </p:cNvSpPr>
          <p:nvPr>
            <p:ph type="dt" sz="half" idx="10"/>
          </p:nvPr>
        </p:nvSpPr>
        <p:spPr/>
        <p:txBody>
          <a:bodyPr/>
          <a:lstStyle/>
          <a:p>
            <a:pPr algn="r"/>
            <a:fld id="{53BEF823-48A5-43FC-BE03-E79964288B41}" type="datetimeFigureOut">
              <a:rPr lang="en-US" smtClean="0"/>
              <a:pPr algn="r"/>
              <a:t>11/19/2023</a:t>
            </a:fld>
            <a:endParaRPr lang="en-US" dirty="0"/>
          </a:p>
        </p:txBody>
      </p:sp>
      <p:sp>
        <p:nvSpPr>
          <p:cNvPr id="10" name="Footer Placeholder 9">
            <a:extLst>
              <a:ext uri="{FF2B5EF4-FFF2-40B4-BE49-F238E27FC236}">
                <a16:creationId xmlns:a16="http://schemas.microsoft.com/office/drawing/2014/main" id="{BA849E67-05F9-4033-B033-74D6B8C8E771}"/>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DFAAC6AA-CFFB-438F-9327-DDB023E2E149}"/>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5" name="Title 4">
            <a:extLst>
              <a:ext uri="{FF2B5EF4-FFF2-40B4-BE49-F238E27FC236}">
                <a16:creationId xmlns:a16="http://schemas.microsoft.com/office/drawing/2014/main" id="{BA4960CB-ABA7-4442-AB15-FE444F23C6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657433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8348291-9C7D-407E-8D07-FA3A323EA973}"/>
              </a:ext>
            </a:extLst>
          </p:cNvPr>
          <p:cNvSpPr>
            <a:spLocks noGrp="1"/>
          </p:cNvSpPr>
          <p:nvPr>
            <p:ph type="body" idx="1"/>
          </p:nvPr>
        </p:nvSpPr>
        <p:spPr>
          <a:xfrm>
            <a:off x="5184648" y="758952"/>
            <a:ext cx="6245352" cy="548640"/>
          </a:xfrm>
        </p:spPr>
        <p:txBody>
          <a:bodyPr anchor="b"/>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1A192D2-8BA6-4A4D-814D-AD37A2A10AC8}"/>
              </a:ext>
            </a:extLst>
          </p:cNvPr>
          <p:cNvSpPr>
            <a:spLocks noGrp="1"/>
          </p:cNvSpPr>
          <p:nvPr>
            <p:ph sz="half" idx="2"/>
          </p:nvPr>
        </p:nvSpPr>
        <p:spPr>
          <a:xfrm>
            <a:off x="5190323" y="1377198"/>
            <a:ext cx="6239675" cy="182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586FD4BC-C948-41C4-BA24-5D26147E1C97}"/>
              </a:ext>
            </a:extLst>
          </p:cNvPr>
          <p:cNvSpPr>
            <a:spLocks noGrp="1"/>
          </p:cNvSpPr>
          <p:nvPr>
            <p:ph type="body" sz="quarter" idx="3"/>
          </p:nvPr>
        </p:nvSpPr>
        <p:spPr>
          <a:xfrm>
            <a:off x="5184647" y="3319548"/>
            <a:ext cx="6245351" cy="548640"/>
          </a:xfrm>
        </p:spPr>
        <p:txBody>
          <a:bodyPr anchor="b"/>
          <a:lstStyle>
            <a:lvl1pPr marL="0" indent="0">
              <a:buNone/>
              <a:defRPr sz="2200" b="0" i="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12E359C-F73D-4F1B-9F9A-6D628567105D}"/>
              </a:ext>
            </a:extLst>
          </p:cNvPr>
          <p:cNvSpPr>
            <a:spLocks noGrp="1"/>
          </p:cNvSpPr>
          <p:nvPr>
            <p:ph sz="quarter" idx="4"/>
          </p:nvPr>
        </p:nvSpPr>
        <p:spPr>
          <a:xfrm>
            <a:off x="5184646" y="3932372"/>
            <a:ext cx="6245352" cy="1828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itle 9">
            <a:extLst>
              <a:ext uri="{FF2B5EF4-FFF2-40B4-BE49-F238E27FC236}">
                <a16:creationId xmlns:a16="http://schemas.microsoft.com/office/drawing/2014/main" id="{D76B63AE-38FF-40DD-A543-32DD98E6BDB2}"/>
              </a:ext>
            </a:extLst>
          </p:cNvPr>
          <p:cNvSpPr>
            <a:spLocks noGrp="1"/>
          </p:cNvSpPr>
          <p:nvPr>
            <p:ph type="title"/>
          </p:nvPr>
        </p:nvSpPr>
        <p:spPr/>
        <p:txBody>
          <a:bodyPr/>
          <a:lstStyle/>
          <a:p>
            <a:r>
              <a:rPr lang="en-US"/>
              <a:t>Click to edit Master title style</a:t>
            </a:r>
            <a:endParaRPr lang="en-US" dirty="0"/>
          </a:p>
        </p:txBody>
      </p:sp>
      <p:sp>
        <p:nvSpPr>
          <p:cNvPr id="12" name="Date Placeholder 11">
            <a:extLst>
              <a:ext uri="{FF2B5EF4-FFF2-40B4-BE49-F238E27FC236}">
                <a16:creationId xmlns:a16="http://schemas.microsoft.com/office/drawing/2014/main" id="{C686C0EB-E082-4BAB-99E8-B42F3C28B20F}"/>
              </a:ext>
            </a:extLst>
          </p:cNvPr>
          <p:cNvSpPr>
            <a:spLocks noGrp="1"/>
          </p:cNvSpPr>
          <p:nvPr>
            <p:ph type="dt" sz="half" idx="10"/>
          </p:nvPr>
        </p:nvSpPr>
        <p:spPr/>
        <p:txBody>
          <a:bodyPr/>
          <a:lstStyle/>
          <a:p>
            <a:pPr algn="r"/>
            <a:fld id="{53BEF823-48A5-43FC-BE03-E79964288B41}" type="datetimeFigureOut">
              <a:rPr lang="en-US" smtClean="0"/>
              <a:pPr algn="r"/>
              <a:t>11/19/2023</a:t>
            </a:fld>
            <a:endParaRPr lang="en-US" dirty="0"/>
          </a:p>
        </p:txBody>
      </p:sp>
      <p:sp>
        <p:nvSpPr>
          <p:cNvPr id="13" name="Footer Placeholder 12">
            <a:extLst>
              <a:ext uri="{FF2B5EF4-FFF2-40B4-BE49-F238E27FC236}">
                <a16:creationId xmlns:a16="http://schemas.microsoft.com/office/drawing/2014/main" id="{B3CB0152-BA1F-48C7-A66F-3ADB51C94B97}"/>
              </a:ext>
            </a:extLst>
          </p:cNvPr>
          <p:cNvSpPr>
            <a:spLocks noGrp="1"/>
          </p:cNvSpPr>
          <p:nvPr>
            <p:ph type="ftr" sz="quarter" idx="11"/>
          </p:nvPr>
        </p:nvSpPr>
        <p:spPr/>
        <p:txBody>
          <a:bodyPr/>
          <a:lstStyle/>
          <a:p>
            <a:pPr algn="l"/>
            <a:endParaRPr lang="en-US" dirty="0"/>
          </a:p>
        </p:txBody>
      </p:sp>
      <p:sp>
        <p:nvSpPr>
          <p:cNvPr id="14" name="Slide Number Placeholder 13">
            <a:extLst>
              <a:ext uri="{FF2B5EF4-FFF2-40B4-BE49-F238E27FC236}">
                <a16:creationId xmlns:a16="http://schemas.microsoft.com/office/drawing/2014/main" id="{BD1C21B3-5CF6-415F-8295-EED3DF5CB55C}"/>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208892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D470D5-4EB9-4410-A8AE-6D85F19239FF}"/>
              </a:ext>
            </a:extLst>
          </p:cNvPr>
          <p:cNvSpPr>
            <a:spLocks noGrp="1"/>
          </p:cNvSpPr>
          <p:nvPr>
            <p:ph type="title"/>
          </p:nvPr>
        </p:nvSpPr>
        <p:spPr/>
        <p:txBody>
          <a:bodyPr/>
          <a:lstStyle/>
          <a:p>
            <a:r>
              <a:rPr lang="en-US"/>
              <a:t>Click to edit Master title style</a:t>
            </a:r>
          </a:p>
        </p:txBody>
      </p:sp>
      <p:sp>
        <p:nvSpPr>
          <p:cNvPr id="6" name="Date Placeholder 5">
            <a:extLst>
              <a:ext uri="{FF2B5EF4-FFF2-40B4-BE49-F238E27FC236}">
                <a16:creationId xmlns:a16="http://schemas.microsoft.com/office/drawing/2014/main" id="{5887FB59-BA77-4864-B9E8-994851250CB4}"/>
              </a:ext>
            </a:extLst>
          </p:cNvPr>
          <p:cNvSpPr>
            <a:spLocks noGrp="1"/>
          </p:cNvSpPr>
          <p:nvPr>
            <p:ph type="dt" sz="half" idx="10"/>
          </p:nvPr>
        </p:nvSpPr>
        <p:spPr/>
        <p:txBody>
          <a:bodyPr/>
          <a:lstStyle/>
          <a:p>
            <a:pPr algn="r"/>
            <a:fld id="{53BEF823-48A5-43FC-BE03-E79964288B41}" type="datetimeFigureOut">
              <a:rPr lang="en-US" smtClean="0"/>
              <a:pPr algn="r"/>
              <a:t>11/19/2023</a:t>
            </a:fld>
            <a:endParaRPr lang="en-US" dirty="0"/>
          </a:p>
        </p:txBody>
      </p:sp>
      <p:sp>
        <p:nvSpPr>
          <p:cNvPr id="7" name="Footer Placeholder 6">
            <a:extLst>
              <a:ext uri="{FF2B5EF4-FFF2-40B4-BE49-F238E27FC236}">
                <a16:creationId xmlns:a16="http://schemas.microsoft.com/office/drawing/2014/main" id="{B6F0BC0B-BA67-455B-B567-1473DF0628BE}"/>
              </a:ext>
            </a:extLst>
          </p:cNvPr>
          <p:cNvSpPr>
            <a:spLocks noGrp="1"/>
          </p:cNvSpPr>
          <p:nvPr>
            <p:ph type="ftr" sz="quarter" idx="11"/>
          </p:nvPr>
        </p:nvSpPr>
        <p:spPr/>
        <p:txBody>
          <a:bodyPr/>
          <a:lstStyle/>
          <a:p>
            <a:pPr algn="l"/>
            <a:endParaRPr lang="en-US" dirty="0"/>
          </a:p>
        </p:txBody>
      </p:sp>
      <p:sp>
        <p:nvSpPr>
          <p:cNvPr id="8" name="Slide Number Placeholder 7">
            <a:extLst>
              <a:ext uri="{FF2B5EF4-FFF2-40B4-BE49-F238E27FC236}">
                <a16:creationId xmlns:a16="http://schemas.microsoft.com/office/drawing/2014/main" id="{2CF0BCF3-6FB5-4529-AA6A-A31467351EF5}"/>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16917071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4BF1315B-6865-4A5A-91C1-B75339038903}"/>
              </a:ext>
            </a:extLst>
          </p:cNvPr>
          <p:cNvSpPr>
            <a:spLocks noGrp="1"/>
          </p:cNvSpPr>
          <p:nvPr>
            <p:ph type="dt" sz="half" idx="10"/>
          </p:nvPr>
        </p:nvSpPr>
        <p:spPr/>
        <p:txBody>
          <a:bodyPr/>
          <a:lstStyle/>
          <a:p>
            <a:pPr algn="r"/>
            <a:fld id="{53BEF823-48A5-43FC-BE03-E79964288B41}" type="datetimeFigureOut">
              <a:rPr lang="en-US" smtClean="0"/>
              <a:pPr algn="r"/>
              <a:t>11/19/2023</a:t>
            </a:fld>
            <a:endParaRPr lang="en-US" dirty="0"/>
          </a:p>
        </p:txBody>
      </p:sp>
      <p:sp>
        <p:nvSpPr>
          <p:cNvPr id="6" name="Footer Placeholder 5">
            <a:extLst>
              <a:ext uri="{FF2B5EF4-FFF2-40B4-BE49-F238E27FC236}">
                <a16:creationId xmlns:a16="http://schemas.microsoft.com/office/drawing/2014/main" id="{DD536720-08C7-43DE-8EB5-CAB52D0E96B1}"/>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6D2477AF-B012-491C-AE42-22DE1203BE8D}"/>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4716715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ED183AC-72A9-43F5-A1B3-1D7A6A4C7EEB}"/>
              </a:ext>
            </a:extLst>
          </p:cNvPr>
          <p:cNvSpPr>
            <a:spLocks noGrp="1"/>
          </p:cNvSpPr>
          <p:nvPr>
            <p:ph idx="1"/>
          </p:nvPr>
        </p:nvSpPr>
        <p:spPr>
          <a:xfrm>
            <a:off x="5183188" y="758951"/>
            <a:ext cx="6245352" cy="4754881"/>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C4045592-52ED-4270-ACBB-BCC528DAC407}"/>
              </a:ext>
            </a:extLst>
          </p:cNvPr>
          <p:cNvSpPr>
            <a:spLocks noGrp="1"/>
          </p:cNvSpPr>
          <p:nvPr>
            <p:ph type="body" sz="half" idx="2"/>
          </p:nvPr>
        </p:nvSpPr>
        <p:spPr>
          <a:xfrm>
            <a:off x="758953" y="3815080"/>
            <a:ext cx="3831336" cy="1698752"/>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a:extLst>
              <a:ext uri="{FF2B5EF4-FFF2-40B4-BE49-F238E27FC236}">
                <a16:creationId xmlns:a16="http://schemas.microsoft.com/office/drawing/2014/main" id="{99A93518-F9B5-418F-9883-BEF8359B045A}"/>
              </a:ext>
            </a:extLst>
          </p:cNvPr>
          <p:cNvSpPr>
            <a:spLocks noGrp="1"/>
          </p:cNvSpPr>
          <p:nvPr>
            <p:ph type="dt" sz="half" idx="10"/>
          </p:nvPr>
        </p:nvSpPr>
        <p:spPr/>
        <p:txBody>
          <a:bodyPr/>
          <a:lstStyle/>
          <a:p>
            <a:pPr algn="r"/>
            <a:fld id="{53BEF823-48A5-43FC-BE03-E79964288B41}" type="datetimeFigureOut">
              <a:rPr lang="en-US" smtClean="0"/>
              <a:pPr algn="r"/>
              <a:t>11/19/2023</a:t>
            </a:fld>
            <a:endParaRPr lang="en-US" dirty="0"/>
          </a:p>
        </p:txBody>
      </p:sp>
      <p:sp>
        <p:nvSpPr>
          <p:cNvPr id="10" name="Footer Placeholder 9">
            <a:extLst>
              <a:ext uri="{FF2B5EF4-FFF2-40B4-BE49-F238E27FC236}">
                <a16:creationId xmlns:a16="http://schemas.microsoft.com/office/drawing/2014/main" id="{27B9FFE7-C4AB-425B-9B56-E412C72212A0}"/>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59231052-EBA8-4781-B28A-2FEA8BE523F3}"/>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2" name="Title 1">
            <a:extLst>
              <a:ext uri="{FF2B5EF4-FFF2-40B4-BE49-F238E27FC236}">
                <a16:creationId xmlns:a16="http://schemas.microsoft.com/office/drawing/2014/main" id="{CBDBF9E7-F686-4FA1-9BA5-69BDD014B0D3}"/>
              </a:ext>
            </a:extLst>
          </p:cNvPr>
          <p:cNvSpPr>
            <a:spLocks noGrp="1"/>
          </p:cNvSpPr>
          <p:nvPr>
            <p:ph type="title"/>
          </p:nvPr>
        </p:nvSpPr>
        <p:spPr>
          <a:xfrm>
            <a:off x="758952" y="758952"/>
            <a:ext cx="3831336" cy="2930179"/>
          </a:xfrm>
        </p:spPr>
        <p:txBody>
          <a:bodyPr/>
          <a:lstStyle/>
          <a:p>
            <a:r>
              <a:rPr lang="en-US"/>
              <a:t>Click to edit Master title style</a:t>
            </a:r>
            <a:endParaRPr lang="en-US" dirty="0"/>
          </a:p>
        </p:txBody>
      </p:sp>
    </p:spTree>
    <p:extLst>
      <p:ext uri="{BB962C8B-B14F-4D97-AF65-F5344CB8AC3E}">
        <p14:creationId xmlns:p14="http://schemas.microsoft.com/office/powerpoint/2010/main" val="1897293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116CF06-B27C-4DC4-981D-38E31997BD16}"/>
              </a:ext>
            </a:extLst>
          </p:cNvPr>
          <p:cNvSpPr>
            <a:spLocks noGrp="1"/>
          </p:cNvSpPr>
          <p:nvPr>
            <p:ph type="pic" idx="1"/>
          </p:nvPr>
        </p:nvSpPr>
        <p:spPr>
          <a:xfrm>
            <a:off x="5183188" y="758951"/>
            <a:ext cx="6245352" cy="475488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E1976E66-2CB3-4F47-97F6-077C42818316}"/>
              </a:ext>
            </a:extLst>
          </p:cNvPr>
          <p:cNvSpPr>
            <a:spLocks noGrp="1"/>
          </p:cNvSpPr>
          <p:nvPr>
            <p:ph type="body" sz="half" idx="2"/>
          </p:nvPr>
        </p:nvSpPr>
        <p:spPr>
          <a:xfrm>
            <a:off x="758952" y="3794760"/>
            <a:ext cx="3831336" cy="1719072"/>
          </a:xfrm>
        </p:spPr>
        <p:txBody>
          <a:bodyPr>
            <a:normAutofit/>
          </a:bodyPr>
          <a:lstStyle>
            <a:lvl1pPr marL="0" indent="0">
              <a:buNone/>
              <a:defRPr sz="2000" baseline="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a:extLst>
              <a:ext uri="{FF2B5EF4-FFF2-40B4-BE49-F238E27FC236}">
                <a16:creationId xmlns:a16="http://schemas.microsoft.com/office/drawing/2014/main" id="{71414C9F-CBBD-4D5E-A831-BC0CDFEBCEF3}"/>
              </a:ext>
            </a:extLst>
          </p:cNvPr>
          <p:cNvSpPr>
            <a:spLocks noGrp="1"/>
          </p:cNvSpPr>
          <p:nvPr>
            <p:ph type="dt" sz="half" idx="10"/>
          </p:nvPr>
        </p:nvSpPr>
        <p:spPr/>
        <p:txBody>
          <a:bodyPr/>
          <a:lstStyle/>
          <a:p>
            <a:pPr algn="r"/>
            <a:fld id="{53BEF823-48A5-43FC-BE03-E79964288B41}" type="datetimeFigureOut">
              <a:rPr lang="en-US" smtClean="0"/>
              <a:pPr algn="r"/>
              <a:t>11/19/2023</a:t>
            </a:fld>
            <a:endParaRPr lang="en-US" dirty="0"/>
          </a:p>
        </p:txBody>
      </p:sp>
      <p:sp>
        <p:nvSpPr>
          <p:cNvPr id="10" name="Footer Placeholder 9">
            <a:extLst>
              <a:ext uri="{FF2B5EF4-FFF2-40B4-BE49-F238E27FC236}">
                <a16:creationId xmlns:a16="http://schemas.microsoft.com/office/drawing/2014/main" id="{F58DC0C8-B580-442D-8DAC-4F0F869B1F11}"/>
              </a:ext>
            </a:extLst>
          </p:cNvPr>
          <p:cNvSpPr>
            <a:spLocks noGrp="1"/>
          </p:cNvSpPr>
          <p:nvPr>
            <p:ph type="ftr" sz="quarter" idx="11"/>
          </p:nvPr>
        </p:nvSpPr>
        <p:spPr/>
        <p:txBody>
          <a:bodyPr/>
          <a:lstStyle/>
          <a:p>
            <a:pPr algn="l"/>
            <a:endParaRPr lang="en-US" dirty="0"/>
          </a:p>
        </p:txBody>
      </p:sp>
      <p:sp>
        <p:nvSpPr>
          <p:cNvPr id="11" name="Slide Number Placeholder 10">
            <a:extLst>
              <a:ext uri="{FF2B5EF4-FFF2-40B4-BE49-F238E27FC236}">
                <a16:creationId xmlns:a16="http://schemas.microsoft.com/office/drawing/2014/main" id="{1B0D29E8-DFEE-49AB-83AF-85FF25252A3C}"/>
              </a:ext>
            </a:extLst>
          </p:cNvPr>
          <p:cNvSpPr>
            <a:spLocks noGrp="1"/>
          </p:cNvSpPr>
          <p:nvPr>
            <p:ph type="sldNum" sz="quarter" idx="12"/>
          </p:nvPr>
        </p:nvSpPr>
        <p:spPr/>
        <p:txBody>
          <a:bodyPr/>
          <a:lstStyle/>
          <a:p>
            <a:pPr algn="ctr"/>
            <a:fld id="{D79E6812-DF0E-4B88-AFAA-EAC7168F54C0}" type="slidenum">
              <a:rPr lang="en-US" smtClean="0"/>
              <a:pPr algn="ctr"/>
              <a:t>‹#›</a:t>
            </a:fld>
            <a:endParaRPr lang="en-US" dirty="0"/>
          </a:p>
        </p:txBody>
      </p:sp>
      <p:sp>
        <p:nvSpPr>
          <p:cNvPr id="2" name="Title 1">
            <a:extLst>
              <a:ext uri="{FF2B5EF4-FFF2-40B4-BE49-F238E27FC236}">
                <a16:creationId xmlns:a16="http://schemas.microsoft.com/office/drawing/2014/main" id="{D0EAAF1B-6B6E-4D37-8F57-E403C6371A00}"/>
              </a:ext>
            </a:extLst>
          </p:cNvPr>
          <p:cNvSpPr>
            <a:spLocks noGrp="1"/>
          </p:cNvSpPr>
          <p:nvPr>
            <p:ph type="title"/>
          </p:nvPr>
        </p:nvSpPr>
        <p:spPr>
          <a:xfrm>
            <a:off x="758952" y="758952"/>
            <a:ext cx="3831336" cy="2926080"/>
          </a:xfrm>
        </p:spPr>
        <p:txBody>
          <a:bodyPr/>
          <a:lstStyle/>
          <a:p>
            <a:r>
              <a:rPr lang="en-US"/>
              <a:t>Click to edit Master title style</a:t>
            </a:r>
            <a:endParaRPr lang="en-US" dirty="0"/>
          </a:p>
        </p:txBody>
      </p:sp>
    </p:spTree>
    <p:extLst>
      <p:ext uri="{BB962C8B-B14F-4D97-AF65-F5344CB8AC3E}">
        <p14:creationId xmlns:p14="http://schemas.microsoft.com/office/powerpoint/2010/main" val="23262000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8" name="Freeform 6" title="Page Number Shape">
            <a:extLst>
              <a:ext uri="{FF2B5EF4-FFF2-40B4-BE49-F238E27FC236}">
                <a16:creationId xmlns:a16="http://schemas.microsoft.com/office/drawing/2014/main" id="{72411438-92A5-42B0-9C54-EA4FB32ACB5E}"/>
              </a:ext>
            </a:extLst>
          </p:cNvPr>
          <p:cNvSpPr/>
          <p:nvPr/>
        </p:nvSpPr>
        <p:spPr bwMode="auto">
          <a:xfrm>
            <a:off x="11784011" y="5778801"/>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
        <p:nvSpPr>
          <p:cNvPr id="2" name="Title Placeholder 1">
            <a:extLst>
              <a:ext uri="{FF2B5EF4-FFF2-40B4-BE49-F238E27FC236}">
                <a16:creationId xmlns:a16="http://schemas.microsoft.com/office/drawing/2014/main" id="{0D56E4D8-47B6-4DEC-BD29-B3B6ED4CC739}"/>
              </a:ext>
            </a:extLst>
          </p:cNvPr>
          <p:cNvSpPr>
            <a:spLocks noGrp="1"/>
          </p:cNvSpPr>
          <p:nvPr>
            <p:ph type="title"/>
          </p:nvPr>
        </p:nvSpPr>
        <p:spPr>
          <a:xfrm>
            <a:off x="758952" y="758952"/>
            <a:ext cx="3831336" cy="475488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F0F5D4C-4873-4052-A294-99CCB9421C4A}"/>
              </a:ext>
            </a:extLst>
          </p:cNvPr>
          <p:cNvSpPr>
            <a:spLocks noGrp="1"/>
          </p:cNvSpPr>
          <p:nvPr>
            <p:ph type="body" idx="1"/>
          </p:nvPr>
        </p:nvSpPr>
        <p:spPr>
          <a:xfrm>
            <a:off x="5184648" y="758952"/>
            <a:ext cx="6245352" cy="475488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41D62B3-3490-46B4-A10E-33FCE4A1FBB5}"/>
              </a:ext>
            </a:extLst>
          </p:cNvPr>
          <p:cNvSpPr>
            <a:spLocks noGrp="1"/>
          </p:cNvSpPr>
          <p:nvPr>
            <p:ph type="dt" sz="half" idx="2"/>
          </p:nvPr>
        </p:nvSpPr>
        <p:spPr>
          <a:xfrm>
            <a:off x="7616952" y="6007608"/>
            <a:ext cx="3813048" cy="365125"/>
          </a:xfrm>
          <a:prstGeom prst="rect">
            <a:avLst/>
          </a:prstGeom>
        </p:spPr>
        <p:txBody>
          <a:bodyPr vert="horz" lIns="91440" tIns="45720" rIns="91440" bIns="45720" rtlCol="0" anchor="ctr"/>
          <a:lstStyle>
            <a:lvl1pPr algn="r">
              <a:defRPr sz="1000" spc="50" baseline="0">
                <a:solidFill>
                  <a:schemeClr val="tx1">
                    <a:lumMod val="85000"/>
                    <a:lumOff val="15000"/>
                  </a:schemeClr>
                </a:solidFill>
              </a:defRPr>
            </a:lvl1pPr>
          </a:lstStyle>
          <a:p>
            <a:pPr algn="r"/>
            <a:fld id="{53BEF823-48A5-43FC-BE03-E79964288B41}" type="datetimeFigureOut">
              <a:rPr lang="en-US" smtClean="0"/>
              <a:pPr algn="r"/>
              <a:t>11/19/2023</a:t>
            </a:fld>
            <a:endParaRPr lang="en-US" dirty="0"/>
          </a:p>
        </p:txBody>
      </p:sp>
      <p:sp>
        <p:nvSpPr>
          <p:cNvPr id="5" name="Footer Placeholder 4">
            <a:extLst>
              <a:ext uri="{FF2B5EF4-FFF2-40B4-BE49-F238E27FC236}">
                <a16:creationId xmlns:a16="http://schemas.microsoft.com/office/drawing/2014/main" id="{97424CB1-7D5F-4F52-9F99-7068F5819E8C}"/>
              </a:ext>
            </a:extLst>
          </p:cNvPr>
          <p:cNvSpPr>
            <a:spLocks noGrp="1"/>
          </p:cNvSpPr>
          <p:nvPr>
            <p:ph type="ftr" sz="quarter" idx="3"/>
          </p:nvPr>
        </p:nvSpPr>
        <p:spPr>
          <a:xfrm>
            <a:off x="758952" y="6007608"/>
            <a:ext cx="3831336" cy="365125"/>
          </a:xfrm>
          <a:prstGeom prst="rect">
            <a:avLst/>
          </a:prstGeom>
        </p:spPr>
        <p:txBody>
          <a:bodyPr vert="horz" lIns="91440" tIns="45720" rIns="91440" bIns="45720" rtlCol="0" anchor="ctr"/>
          <a:lstStyle>
            <a:lvl1pPr algn="l">
              <a:defRPr sz="1000" spc="50" baseline="0">
                <a:solidFill>
                  <a:schemeClr val="tx1">
                    <a:lumMod val="85000"/>
                    <a:lumOff val="15000"/>
                  </a:schemeClr>
                </a:solidFill>
              </a:defRPr>
            </a:lvl1pPr>
          </a:lstStyle>
          <a:p>
            <a:pPr algn="l"/>
            <a:endParaRPr lang="en-US" dirty="0"/>
          </a:p>
        </p:txBody>
      </p:sp>
      <p:sp>
        <p:nvSpPr>
          <p:cNvPr id="6" name="Slide Number Placeholder 5">
            <a:extLst>
              <a:ext uri="{FF2B5EF4-FFF2-40B4-BE49-F238E27FC236}">
                <a16:creationId xmlns:a16="http://schemas.microsoft.com/office/drawing/2014/main" id="{1A1F9CC9-1431-4569-B2F1-D04814955381}"/>
              </a:ext>
            </a:extLst>
          </p:cNvPr>
          <p:cNvSpPr>
            <a:spLocks noGrp="1"/>
          </p:cNvSpPr>
          <p:nvPr>
            <p:ph type="sldNum" sz="quarter" idx="4"/>
          </p:nvPr>
        </p:nvSpPr>
        <p:spPr>
          <a:xfrm>
            <a:off x="11786616" y="6007608"/>
            <a:ext cx="411480" cy="365125"/>
          </a:xfrm>
          <a:prstGeom prst="rect">
            <a:avLst/>
          </a:prstGeom>
        </p:spPr>
        <p:txBody>
          <a:bodyPr vert="horz" lIns="45720" tIns="45720" rIns="45720" bIns="45720" rtlCol="0" anchor="ctr"/>
          <a:lstStyle>
            <a:lvl1pPr algn="r">
              <a:defRPr sz="900" b="1">
                <a:solidFill>
                  <a:schemeClr val="bg1"/>
                </a:solidFill>
              </a:defRPr>
            </a:lvl1pPr>
          </a:lstStyle>
          <a:p>
            <a:pPr algn="ctr"/>
            <a:fld id="{D79E6812-DF0E-4B88-AFAA-EAC7168F54C0}" type="slidenum">
              <a:rPr lang="en-US" smtClean="0"/>
              <a:pPr algn="ctr"/>
              <a:t>‹#›</a:t>
            </a:fld>
            <a:endParaRPr lang="en-US" dirty="0"/>
          </a:p>
        </p:txBody>
      </p:sp>
    </p:spTree>
    <p:extLst>
      <p:ext uri="{BB962C8B-B14F-4D97-AF65-F5344CB8AC3E}">
        <p14:creationId xmlns:p14="http://schemas.microsoft.com/office/powerpoint/2010/main" val="346489959"/>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66" r:id="rId6"/>
    <p:sldLayoutId id="2147483662" r:id="rId7"/>
    <p:sldLayoutId id="2147483663" r:id="rId8"/>
    <p:sldLayoutId id="2147483664" r:id="rId9"/>
    <p:sldLayoutId id="2147483665" r:id="rId10"/>
    <p:sldLayoutId id="2147483667" r:id="rId11"/>
  </p:sldLayoutIdLst>
  <p:txStyles>
    <p:titleStyle>
      <a:lvl1pPr algn="l" defTabSz="914400" rtl="0" eaLnBrk="1" latinLnBrk="0" hangingPunct="1">
        <a:lnSpc>
          <a:spcPct val="90000"/>
        </a:lnSpc>
        <a:spcBef>
          <a:spcPct val="0"/>
        </a:spcBef>
        <a:buNone/>
        <a:defRPr sz="6000" i="1" kern="1200" spc="100" baseline="0">
          <a:solidFill>
            <a:schemeClr val="tx1">
              <a:lumMod val="85000"/>
              <a:lumOff val="15000"/>
            </a:schemeClr>
          </a:solidFill>
          <a:latin typeface="+mj-lt"/>
          <a:ea typeface="+mj-ea"/>
          <a:cs typeface="+mj-cs"/>
        </a:defRPr>
      </a:lvl1pPr>
    </p:titleStyle>
    <p:bodyStyle>
      <a:lvl1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2000" kern="1200">
          <a:solidFill>
            <a:schemeClr val="tx1">
              <a:lumMod val="85000"/>
              <a:lumOff val="15000"/>
            </a:schemeClr>
          </a:solidFill>
          <a:latin typeface="+mn-lt"/>
          <a:ea typeface="+mn-ea"/>
          <a:cs typeface="+mn-cs"/>
        </a:defRPr>
      </a:lvl1pPr>
      <a:lvl2pPr marL="182880" indent="0" algn="l" defTabSz="914400" rtl="0" eaLnBrk="1" latinLnBrk="0" hangingPunct="1">
        <a:lnSpc>
          <a:spcPct val="110000"/>
        </a:lnSpc>
        <a:spcBef>
          <a:spcPts val="400"/>
        </a:spcBef>
        <a:spcAft>
          <a:spcPts val="400"/>
        </a:spcAft>
        <a:buClrTx/>
        <a:buFont typeface="Arial" panose="020B0604020202020204" pitchFamily="34" charset="0"/>
        <a:buNone/>
        <a:defRPr sz="1800" i="1" kern="1200">
          <a:solidFill>
            <a:schemeClr val="tx1">
              <a:lumMod val="85000"/>
              <a:lumOff val="15000"/>
            </a:schemeClr>
          </a:solidFill>
          <a:latin typeface="+mn-lt"/>
          <a:ea typeface="+mn-ea"/>
          <a:cs typeface="+mn-cs"/>
        </a:defRPr>
      </a:lvl2pPr>
      <a:lvl3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600" kern="1200">
          <a:solidFill>
            <a:schemeClr val="tx1">
              <a:lumMod val="85000"/>
              <a:lumOff val="15000"/>
            </a:schemeClr>
          </a:solidFill>
          <a:latin typeface="+mn-lt"/>
          <a:ea typeface="+mn-ea"/>
          <a:cs typeface="+mn-cs"/>
        </a:defRPr>
      </a:lvl3pPr>
      <a:lvl4pPr marL="182880" indent="0" algn="l" defTabSz="914400" rtl="0" eaLnBrk="1" latinLnBrk="0" hangingPunct="1">
        <a:lnSpc>
          <a:spcPct val="110000"/>
        </a:lnSpc>
        <a:spcBef>
          <a:spcPts val="400"/>
        </a:spcBef>
        <a:spcAft>
          <a:spcPts val="400"/>
        </a:spcAft>
        <a:buClrTx/>
        <a:buFont typeface="Arial" panose="020B0604020202020204" pitchFamily="34" charset="0"/>
        <a:buNone/>
        <a:defRPr sz="1400" i="1" kern="1200">
          <a:solidFill>
            <a:schemeClr val="tx1">
              <a:lumMod val="85000"/>
              <a:lumOff val="15000"/>
            </a:schemeClr>
          </a:solidFill>
          <a:latin typeface="+mn-lt"/>
          <a:ea typeface="+mn-ea"/>
          <a:cs typeface="+mn-cs"/>
        </a:defRPr>
      </a:lvl4pPr>
      <a:lvl5pPr marL="182880" indent="-182880" algn="l" defTabSz="914400" rtl="0" eaLnBrk="1" latinLnBrk="0" hangingPunct="1">
        <a:lnSpc>
          <a:spcPct val="110000"/>
        </a:lnSpc>
        <a:spcBef>
          <a:spcPts val="400"/>
        </a:spcBef>
        <a:spcAft>
          <a:spcPts val="400"/>
        </a:spcAft>
        <a:buClrTx/>
        <a:buFont typeface="Arial" panose="020B0604020202020204" pitchFamily="34" charset="0"/>
        <a:buChar char="•"/>
        <a:defRPr sz="1400" kern="1200">
          <a:solidFill>
            <a:schemeClr val="tx1">
              <a:lumMod val="85000"/>
              <a:lumOff val="1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9.jpeg"/></Relationships>
</file>

<file path=ppt/slides/_rels/slide1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A6234D-0C0E-3E93-83A3-9AD228B10E98}"/>
              </a:ext>
            </a:extLst>
          </p:cNvPr>
          <p:cNvSpPr>
            <a:spLocks noGrp="1"/>
          </p:cNvSpPr>
          <p:nvPr>
            <p:ph type="title"/>
          </p:nvPr>
        </p:nvSpPr>
        <p:spPr/>
        <p:txBody>
          <a:bodyPr>
            <a:normAutofit fontScale="90000"/>
          </a:bodyPr>
          <a:lstStyle/>
          <a:p>
            <a:r>
              <a:rPr lang="fr-FR" sz="2000" i="0" err="1">
                <a:solidFill>
                  <a:schemeClr val="tx1"/>
                </a:solidFill>
                <a:latin typeface="Calibri"/>
                <a:ea typeface="+mj-lt"/>
                <a:cs typeface="+mj-lt"/>
              </a:rPr>
              <a:t>Санкт-Петербург</a:t>
            </a:r>
            <a:r>
              <a:rPr lang="fr-FR" sz="2000" i="0" dirty="0">
                <a:solidFill>
                  <a:schemeClr val="tx1"/>
                </a:solidFill>
                <a:latin typeface="Calibri"/>
                <a:ea typeface="+mj-lt"/>
                <a:cs typeface="+mj-lt"/>
              </a:rPr>
              <a:t> = saint </a:t>
            </a:r>
            <a:r>
              <a:rPr lang="fr-FR" sz="2000" i="0" err="1">
                <a:solidFill>
                  <a:schemeClr val="tx1"/>
                </a:solidFill>
                <a:latin typeface="Calibri"/>
                <a:ea typeface="+mj-lt"/>
                <a:cs typeface="+mj-lt"/>
              </a:rPr>
              <a:t>petersbourg</a:t>
            </a:r>
            <a:endParaRPr lang="fr-FR" sz="2000" i="0">
              <a:solidFill>
                <a:schemeClr val="tx1"/>
              </a:solidFill>
              <a:latin typeface="Calibri"/>
              <a:ea typeface="+mj-lt"/>
              <a:cs typeface="+mj-lt"/>
            </a:endParaRPr>
          </a:p>
          <a:p>
            <a:r>
              <a:rPr lang="fr-FR" sz="2000" i="0" err="1">
                <a:solidFill>
                  <a:schemeClr val="tx1"/>
                </a:solidFill>
                <a:latin typeface="Calibri"/>
                <a:ea typeface="+mj-lt"/>
                <a:cs typeface="+mj-lt"/>
              </a:rPr>
              <a:t>Локализация</a:t>
            </a:r>
            <a:r>
              <a:rPr lang="fr-FR" sz="2000" i="0" dirty="0">
                <a:solidFill>
                  <a:schemeClr val="tx1"/>
                </a:solidFill>
                <a:latin typeface="Calibri"/>
                <a:ea typeface="+mj-lt"/>
                <a:cs typeface="+mj-lt"/>
              </a:rPr>
              <a:t> = localisation</a:t>
            </a:r>
            <a:br>
              <a:rPr lang="fr-FR" sz="2000" i="0" dirty="0">
                <a:latin typeface="Calibri"/>
                <a:ea typeface="+mj-lt"/>
                <a:cs typeface="+mj-lt"/>
              </a:rPr>
            </a:br>
            <a:r>
              <a:rPr lang="fr-FR" sz="2000" i="0" err="1">
                <a:solidFill>
                  <a:schemeClr val="tx1"/>
                </a:solidFill>
                <a:latin typeface="Calibri"/>
                <a:ea typeface="+mj-lt"/>
                <a:cs typeface="+mj-lt"/>
              </a:rPr>
              <a:t>история</a:t>
            </a:r>
            <a:r>
              <a:rPr lang="fr-FR" sz="2000" i="0" dirty="0">
                <a:solidFill>
                  <a:schemeClr val="tx1"/>
                </a:solidFill>
                <a:latin typeface="Calibri"/>
                <a:ea typeface="+mj-lt"/>
                <a:cs typeface="+mj-lt"/>
              </a:rPr>
              <a:t> = Histoire </a:t>
            </a:r>
          </a:p>
          <a:p>
            <a:pPr>
              <a:lnSpc>
                <a:spcPct val="110000"/>
              </a:lnSpc>
              <a:spcBef>
                <a:spcPts val="400"/>
              </a:spcBef>
              <a:spcAft>
                <a:spcPts val="400"/>
              </a:spcAft>
            </a:pPr>
            <a:r>
              <a:rPr lang="fr-FR" sz="2000" i="0" err="1">
                <a:solidFill>
                  <a:schemeClr val="tx1"/>
                </a:solidFill>
                <a:latin typeface="Calibri"/>
                <a:ea typeface="+mj-lt"/>
                <a:cs typeface="+mj-lt"/>
              </a:rPr>
              <a:t>Крепость</a:t>
            </a:r>
            <a:r>
              <a:rPr lang="fr-FR" sz="2000" i="0" dirty="0">
                <a:solidFill>
                  <a:schemeClr val="tx1"/>
                </a:solidFill>
                <a:latin typeface="Calibri"/>
                <a:ea typeface="+mj-lt"/>
                <a:cs typeface="+mj-lt"/>
              </a:rPr>
              <a:t> = Forteresse</a:t>
            </a:r>
            <a:br>
              <a:rPr lang="fr-FR" sz="2000" i="0" dirty="0">
                <a:latin typeface="Calibri"/>
                <a:ea typeface="+mj-lt"/>
                <a:cs typeface="+mj-lt"/>
              </a:rPr>
            </a:br>
            <a:r>
              <a:rPr lang="fr-FR" sz="2000" i="0" err="1">
                <a:solidFill>
                  <a:schemeClr val="tx1"/>
                </a:solidFill>
                <a:latin typeface="Calibri"/>
                <a:ea typeface="+mj-lt"/>
                <a:cs typeface="+mj-lt"/>
              </a:rPr>
              <a:t>демография</a:t>
            </a:r>
            <a:r>
              <a:rPr lang="fr-FR" sz="2000" i="0" dirty="0">
                <a:solidFill>
                  <a:schemeClr val="tx1"/>
                </a:solidFill>
                <a:latin typeface="Calibri"/>
                <a:ea typeface="+mj-lt"/>
                <a:cs typeface="+mj-lt"/>
              </a:rPr>
              <a:t> = démographie</a:t>
            </a:r>
            <a:br>
              <a:rPr lang="fr-FR" sz="2000" i="0" dirty="0">
                <a:latin typeface="Calibri"/>
                <a:ea typeface="+mj-lt"/>
                <a:cs typeface="+mj-lt"/>
              </a:rPr>
            </a:br>
            <a:r>
              <a:rPr lang="fr-FR" sz="2000" i="0" err="1">
                <a:solidFill>
                  <a:schemeClr val="tx1"/>
                </a:solidFill>
                <a:latin typeface="Calibri"/>
                <a:ea typeface="+mj-lt"/>
                <a:cs typeface="+mj-lt"/>
              </a:rPr>
              <a:t>дворец</a:t>
            </a:r>
            <a:r>
              <a:rPr lang="fr-FR" sz="2000" i="0" dirty="0">
                <a:solidFill>
                  <a:schemeClr val="tx1"/>
                </a:solidFill>
                <a:latin typeface="Calibri"/>
                <a:ea typeface="+mj-lt"/>
                <a:cs typeface="+mj-lt"/>
              </a:rPr>
              <a:t> = palais</a:t>
            </a:r>
            <a:br>
              <a:rPr lang="fr-FR" sz="2000" i="0" dirty="0">
                <a:latin typeface="Calibri"/>
                <a:ea typeface="+mj-lt"/>
                <a:cs typeface="+mj-lt"/>
              </a:rPr>
            </a:br>
            <a:r>
              <a:rPr lang="fr-FR" sz="2000" i="0" err="1">
                <a:solidFill>
                  <a:schemeClr val="tx1"/>
                </a:solidFill>
                <a:latin typeface="Calibri"/>
                <a:ea typeface="+mj-lt"/>
                <a:cs typeface="+mj-lt"/>
              </a:rPr>
              <a:t>собор</a:t>
            </a:r>
            <a:r>
              <a:rPr lang="fr-FR" sz="2000" i="0" dirty="0">
                <a:solidFill>
                  <a:schemeClr val="tx1"/>
                </a:solidFill>
                <a:latin typeface="Calibri"/>
                <a:ea typeface="+mj-lt"/>
                <a:cs typeface="+mj-lt"/>
              </a:rPr>
              <a:t> = cathédrale</a:t>
            </a:r>
          </a:p>
          <a:p>
            <a:r>
              <a:rPr lang="fr-FR" sz="2000" i="0" err="1">
                <a:solidFill>
                  <a:schemeClr val="tx1"/>
                </a:solidFill>
                <a:latin typeface="Calibri"/>
                <a:ea typeface="+mj-lt"/>
                <a:cs typeface="+mj-lt"/>
              </a:rPr>
              <a:t>Памятник</a:t>
            </a:r>
            <a:r>
              <a:rPr lang="fr-FR" sz="2000" i="0" dirty="0">
                <a:solidFill>
                  <a:schemeClr val="tx1"/>
                </a:solidFill>
                <a:latin typeface="Calibri"/>
                <a:ea typeface="+mj-lt"/>
                <a:cs typeface="+mj-lt"/>
              </a:rPr>
              <a:t> = monument</a:t>
            </a:r>
            <a:br>
              <a:rPr lang="fr-FR" sz="2000" i="0" dirty="0">
                <a:latin typeface="Calibri"/>
                <a:ea typeface="+mj-lt"/>
                <a:cs typeface="+mj-lt"/>
              </a:rPr>
            </a:br>
            <a:r>
              <a:rPr lang="fr-FR" sz="2000" i="0" err="1">
                <a:solidFill>
                  <a:schemeClr val="tx1"/>
                </a:solidFill>
                <a:latin typeface="Calibri"/>
                <a:ea typeface="+mj-lt"/>
                <a:cs typeface="+mj-lt"/>
              </a:rPr>
              <a:t>музей</a:t>
            </a:r>
            <a:r>
              <a:rPr lang="fr-FR" sz="2000" i="0" dirty="0">
                <a:solidFill>
                  <a:schemeClr val="tx1"/>
                </a:solidFill>
                <a:latin typeface="Calibri"/>
                <a:ea typeface="+mj-lt"/>
                <a:cs typeface="+mj-lt"/>
              </a:rPr>
              <a:t> = musée</a:t>
            </a:r>
            <a:br>
              <a:rPr lang="fr-FR" sz="2000" i="0" dirty="0">
                <a:latin typeface="Calibri"/>
                <a:ea typeface="+mj-lt"/>
                <a:cs typeface="+mj-lt"/>
              </a:rPr>
            </a:br>
            <a:r>
              <a:rPr lang="fr-FR" sz="2000" i="0" err="1">
                <a:solidFill>
                  <a:schemeClr val="tx1"/>
                </a:solidFill>
                <a:latin typeface="Calibri"/>
                <a:ea typeface="+mj-lt"/>
                <a:cs typeface="+mj-lt"/>
              </a:rPr>
              <a:t>население</a:t>
            </a:r>
            <a:r>
              <a:rPr lang="fr-FR" sz="2000" i="0" dirty="0">
                <a:solidFill>
                  <a:schemeClr val="tx1"/>
                </a:solidFill>
                <a:latin typeface="Calibri"/>
                <a:ea typeface="+mj-lt"/>
                <a:cs typeface="+mj-lt"/>
              </a:rPr>
              <a:t> = habitants</a:t>
            </a:r>
          </a:p>
        </p:txBody>
      </p:sp>
      <p:sp>
        <p:nvSpPr>
          <p:cNvPr id="3" name="Text Placeholder 2">
            <a:extLst>
              <a:ext uri="{FF2B5EF4-FFF2-40B4-BE49-F238E27FC236}">
                <a16:creationId xmlns:a16="http://schemas.microsoft.com/office/drawing/2014/main" id="{FF5193AB-9A97-1C9F-F027-36195E40B628}"/>
              </a:ext>
            </a:extLst>
          </p:cNvPr>
          <p:cNvSpPr>
            <a:spLocks noGrp="1"/>
          </p:cNvSpPr>
          <p:nvPr>
            <p:ph type="body" idx="1"/>
          </p:nvPr>
        </p:nvSpPr>
        <p:spPr/>
        <p:txBody>
          <a:bodyPr/>
          <a:lstStyle/>
          <a:p>
            <a:r>
              <a:rPr lang="en-US" dirty="0"/>
              <a:t>Mots russe</a:t>
            </a:r>
          </a:p>
        </p:txBody>
      </p:sp>
    </p:spTree>
    <p:extLst>
      <p:ext uri="{BB962C8B-B14F-4D97-AF65-F5344CB8AC3E}">
        <p14:creationId xmlns:p14="http://schemas.microsoft.com/office/powerpoint/2010/main" val="10775389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2AB78-7D68-AEB8-C296-E6BF2D5400CE}"/>
              </a:ext>
            </a:extLst>
          </p:cNvPr>
          <p:cNvSpPr>
            <a:spLocks noGrp="1"/>
          </p:cNvSpPr>
          <p:nvPr>
            <p:ph type="title"/>
          </p:nvPr>
        </p:nvSpPr>
        <p:spPr/>
        <p:txBody>
          <a:bodyPr/>
          <a:lstStyle/>
          <a:p>
            <a:r>
              <a:rPr lang="en-US" dirty="0"/>
              <a:t>Monument</a:t>
            </a:r>
          </a:p>
        </p:txBody>
      </p:sp>
      <p:sp>
        <p:nvSpPr>
          <p:cNvPr id="3" name="Content Placeholder 2">
            <a:extLst>
              <a:ext uri="{FF2B5EF4-FFF2-40B4-BE49-F238E27FC236}">
                <a16:creationId xmlns:a16="http://schemas.microsoft.com/office/drawing/2014/main" id="{2FE01F63-4CAF-0743-700C-C72276757E9D}"/>
              </a:ext>
            </a:extLst>
          </p:cNvPr>
          <p:cNvSpPr>
            <a:spLocks noGrp="1"/>
          </p:cNvSpPr>
          <p:nvPr>
            <p:ph idx="1"/>
          </p:nvPr>
        </p:nvSpPr>
        <p:spPr/>
        <p:txBody>
          <a:bodyPr vert="horz" lIns="91440" tIns="45720" rIns="91440" bIns="45720" rtlCol="0" anchor="t">
            <a:normAutofit/>
          </a:bodyPr>
          <a:lstStyle/>
          <a:p>
            <a:r>
              <a:rPr lang="en-US" dirty="0">
                <a:ea typeface="+mn-lt"/>
                <a:cs typeface="+mn-lt"/>
              </a:rPr>
              <a:t>Cathédrale Saint-Isaac</a:t>
            </a:r>
            <a:endParaRPr lang="en-US" dirty="0"/>
          </a:p>
          <a:p>
            <a:r>
              <a:rPr lang="en-US" dirty="0">
                <a:ea typeface="+mn-lt"/>
                <a:cs typeface="+mn-lt"/>
              </a:rPr>
              <a:t>Palais </a:t>
            </a:r>
            <a:r>
              <a:rPr lang="en-US" err="1">
                <a:ea typeface="+mn-lt"/>
                <a:cs typeface="+mn-lt"/>
              </a:rPr>
              <a:t>d'Hiver</a:t>
            </a:r>
            <a:endParaRPr lang="en-US">
              <a:ea typeface="+mn-lt"/>
              <a:cs typeface="+mn-lt"/>
            </a:endParaRPr>
          </a:p>
          <a:p>
            <a:r>
              <a:rPr lang="en-US" dirty="0">
                <a:ea typeface="+mn-lt"/>
                <a:cs typeface="+mn-lt"/>
              </a:rPr>
              <a:t>Forteresse Pierre-et-Paul</a:t>
            </a:r>
          </a:p>
          <a:p>
            <a:r>
              <a:rPr lang="en-US" dirty="0">
                <a:ea typeface="+mn-lt"/>
                <a:cs typeface="+mn-lt"/>
              </a:rPr>
              <a:t>Église du Sauveur-sur-le-Sang-</a:t>
            </a:r>
            <a:r>
              <a:rPr lang="en-US" dirty="0" err="1">
                <a:ea typeface="+mn-lt"/>
                <a:cs typeface="+mn-lt"/>
              </a:rPr>
              <a:t>Versé</a:t>
            </a:r>
            <a:endParaRPr lang="en-US" dirty="0" err="1"/>
          </a:p>
        </p:txBody>
      </p:sp>
    </p:spTree>
    <p:extLst>
      <p:ext uri="{BB962C8B-B14F-4D97-AF65-F5344CB8AC3E}">
        <p14:creationId xmlns:p14="http://schemas.microsoft.com/office/powerpoint/2010/main" val="33073938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9"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11" name="Straight Connector 10">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Photo">
            <a:extLst>
              <a:ext uri="{FF2B5EF4-FFF2-40B4-BE49-F238E27FC236}">
                <a16:creationId xmlns:a16="http://schemas.microsoft.com/office/drawing/2014/main" id="{49675B5D-BE42-3C3E-AABF-80D3AFBB497F}"/>
              </a:ext>
            </a:extLst>
          </p:cNvPr>
          <p:cNvPicPr>
            <a:picLocks noChangeAspect="1"/>
          </p:cNvPicPr>
          <p:nvPr/>
        </p:nvPicPr>
        <p:blipFill rotWithShape="1">
          <a:blip r:embed="rId3"/>
          <a:srcRect t="11691" b="3723"/>
          <a:stretch/>
        </p:blipFill>
        <p:spPr>
          <a:xfrm>
            <a:off x="1" y="10"/>
            <a:ext cx="12191999" cy="6857990"/>
          </a:xfrm>
          <a:prstGeom prst="rect">
            <a:avLst/>
          </a:prstGeom>
        </p:spPr>
      </p:pic>
      <p:sp>
        <p:nvSpPr>
          <p:cNvPr id="15" name="Rectangle 14">
            <a:extLst>
              <a:ext uri="{FF2B5EF4-FFF2-40B4-BE49-F238E27FC236}">
                <a16:creationId xmlns:a16="http://schemas.microsoft.com/office/drawing/2014/main" id="{E4398140-F067-40E9-892C-4DB04C70BC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244600" y="-1244600"/>
            <a:ext cx="6858000" cy="9347200"/>
          </a:xfrm>
          <a:prstGeom prst="rect">
            <a:avLst/>
          </a:prstGeom>
          <a:gradFill>
            <a:gsLst>
              <a:gs pos="100000">
                <a:srgbClr val="000000">
                  <a:alpha val="0"/>
                </a:srgbClr>
              </a:gs>
              <a:gs pos="0">
                <a:schemeClr val="tx1"/>
              </a:gs>
              <a:gs pos="0">
                <a:srgbClr val="000000">
                  <a:alpha val="75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345234B-CE4D-4C76-B9A6-CF12B42BCE16}"/>
              </a:ext>
            </a:extLst>
          </p:cNvPr>
          <p:cNvSpPr>
            <a:spLocks noGrp="1"/>
          </p:cNvSpPr>
          <p:nvPr>
            <p:ph type="title"/>
          </p:nvPr>
        </p:nvSpPr>
        <p:spPr>
          <a:xfrm>
            <a:off x="758952" y="1143000"/>
            <a:ext cx="4572000" cy="2984701"/>
          </a:xfrm>
        </p:spPr>
        <p:txBody>
          <a:bodyPr vert="horz" lIns="91440" tIns="45720" rIns="91440" bIns="45720" rtlCol="0" anchor="b">
            <a:normAutofit/>
          </a:bodyPr>
          <a:lstStyle/>
          <a:p>
            <a:r>
              <a:rPr lang="en-US" sz="2200" dirty="0">
                <a:solidFill>
                  <a:srgbClr val="FFFFFF"/>
                </a:solidFill>
                <a:ea typeface="+mj-lt"/>
                <a:cs typeface="+mj-lt"/>
              </a:rPr>
              <a:t>Cathédrale Saint-Isaac </a:t>
            </a:r>
            <a:endParaRPr lang="en-US" dirty="0"/>
          </a:p>
        </p:txBody>
      </p:sp>
      <p:sp>
        <p:nvSpPr>
          <p:cNvPr id="3" name="Content Placeholder 2">
            <a:extLst>
              <a:ext uri="{FF2B5EF4-FFF2-40B4-BE49-F238E27FC236}">
                <a16:creationId xmlns:a16="http://schemas.microsoft.com/office/drawing/2014/main" id="{5A20B2E7-B034-BFB5-1177-410EA4294B65}"/>
              </a:ext>
            </a:extLst>
          </p:cNvPr>
          <p:cNvSpPr>
            <a:spLocks noGrp="1"/>
          </p:cNvSpPr>
          <p:nvPr>
            <p:ph type="body" idx="1"/>
          </p:nvPr>
        </p:nvSpPr>
        <p:spPr>
          <a:xfrm>
            <a:off x="758952" y="4452109"/>
            <a:ext cx="4571999" cy="1318071"/>
          </a:xfrm>
        </p:spPr>
        <p:txBody>
          <a:bodyPr vert="horz" lIns="91440" tIns="45720" rIns="91440" bIns="45720" rtlCol="0">
            <a:normAutofit/>
          </a:bodyPr>
          <a:lstStyle/>
          <a:p>
            <a:pPr>
              <a:lnSpc>
                <a:spcPct val="100000"/>
              </a:lnSpc>
            </a:pPr>
            <a:endParaRPr lang="en-US" sz="2200" dirty="0">
              <a:solidFill>
                <a:srgbClr val="FFFFFF"/>
              </a:solidFill>
            </a:endParaRPr>
          </a:p>
        </p:txBody>
      </p:sp>
      <p:cxnSp>
        <p:nvCxnSpPr>
          <p:cNvPr id="17" name="Straight Connector 16">
            <a:extLst>
              <a:ext uri="{FF2B5EF4-FFF2-40B4-BE49-F238E27FC236}">
                <a16:creationId xmlns:a16="http://schemas.microsoft.com/office/drawing/2014/main" id="{17726E8A-324C-4684-96F2-AFDDFB2F144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58952" y="4291242"/>
            <a:ext cx="4572000" cy="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19"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8152"/>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17192498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20"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22" name="Straight Connector 21">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24" name="Rectangle 23">
            <a:extLst>
              <a:ext uri="{FF2B5EF4-FFF2-40B4-BE49-F238E27FC236}">
                <a16:creationId xmlns:a16="http://schemas.microsoft.com/office/drawing/2014/main" id="{E2D271B9-9BA2-4AF0-AE69-43E7D26B5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BF421E-161A-6D98-21A1-F4193BCDD800}"/>
              </a:ext>
            </a:extLst>
          </p:cNvPr>
          <p:cNvSpPr>
            <a:spLocks noGrp="1"/>
          </p:cNvSpPr>
          <p:nvPr>
            <p:ph type="title"/>
          </p:nvPr>
        </p:nvSpPr>
        <p:spPr>
          <a:xfrm>
            <a:off x="1078991" y="793593"/>
            <a:ext cx="10351007" cy="1585478"/>
          </a:xfrm>
        </p:spPr>
        <p:txBody>
          <a:bodyPr vert="horz" lIns="91440" tIns="45720" rIns="91440" bIns="45720" rtlCol="0" anchor="b">
            <a:normAutofit/>
          </a:bodyPr>
          <a:lstStyle/>
          <a:p>
            <a:r>
              <a:rPr lang="en-US" sz="7200" i="1" kern="1200" spc="100" baseline="0" dirty="0">
                <a:solidFill>
                  <a:schemeClr val="tx1">
                    <a:lumMod val="85000"/>
                    <a:lumOff val="15000"/>
                  </a:schemeClr>
                </a:solidFill>
                <a:latin typeface="+mj-lt"/>
                <a:ea typeface="+mj-ea"/>
                <a:cs typeface="+mj-cs"/>
              </a:rPr>
              <a:t>Palais d'Hiver</a:t>
            </a:r>
          </a:p>
        </p:txBody>
      </p:sp>
      <p:sp>
        <p:nvSpPr>
          <p:cNvPr id="3" name="Text Placeholder 2">
            <a:extLst>
              <a:ext uri="{FF2B5EF4-FFF2-40B4-BE49-F238E27FC236}">
                <a16:creationId xmlns:a16="http://schemas.microsoft.com/office/drawing/2014/main" id="{860AA53A-BEF4-E137-58CC-FBEB9EB94F3D}"/>
              </a:ext>
            </a:extLst>
          </p:cNvPr>
          <p:cNvSpPr>
            <a:spLocks noGrp="1"/>
          </p:cNvSpPr>
          <p:nvPr>
            <p:ph type="body" idx="1"/>
          </p:nvPr>
        </p:nvSpPr>
        <p:spPr>
          <a:xfrm>
            <a:off x="1078992" y="2536019"/>
            <a:ext cx="10351006" cy="491319"/>
          </a:xfrm>
        </p:spPr>
        <p:txBody>
          <a:bodyPr vert="horz" lIns="91440" tIns="45720" rIns="91440" bIns="45720" rtlCol="0">
            <a:normAutofit/>
          </a:bodyPr>
          <a:lstStyle/>
          <a:p>
            <a:pPr>
              <a:lnSpc>
                <a:spcPct val="100000"/>
              </a:lnSpc>
            </a:pPr>
            <a:endParaRPr lang="en-US" sz="2200"/>
          </a:p>
        </p:txBody>
      </p:sp>
      <p:pic>
        <p:nvPicPr>
          <p:cNvPr id="4" name="Picture 3" descr="Palais d'Hiver — Wikipédia">
            <a:extLst>
              <a:ext uri="{FF2B5EF4-FFF2-40B4-BE49-F238E27FC236}">
                <a16:creationId xmlns:a16="http://schemas.microsoft.com/office/drawing/2014/main" id="{3C849382-E2CC-CEA8-9938-0A7130B0C33E}"/>
              </a:ext>
            </a:extLst>
          </p:cNvPr>
          <p:cNvPicPr>
            <a:picLocks noChangeAspect="1"/>
          </p:cNvPicPr>
          <p:nvPr/>
        </p:nvPicPr>
        <p:blipFill rotWithShape="1">
          <a:blip r:embed="rId3"/>
          <a:srcRect l="22217" r="16770" b="-1"/>
          <a:stretch/>
        </p:blipFill>
        <p:spPr>
          <a:xfrm>
            <a:off x="3" y="3383305"/>
            <a:ext cx="6138661" cy="3471165"/>
          </a:xfrm>
          <a:prstGeom prst="rect">
            <a:avLst/>
          </a:prstGeom>
        </p:spPr>
      </p:pic>
      <p:pic>
        <p:nvPicPr>
          <p:cNvPr id="5" name="Picture 4" descr="Palais d'Hiver - Vu du Ciel - Saint Petersbourg - Construit de 1754 à 1762  par Bartoloméo Rastrelli">
            <a:extLst>
              <a:ext uri="{FF2B5EF4-FFF2-40B4-BE49-F238E27FC236}">
                <a16:creationId xmlns:a16="http://schemas.microsoft.com/office/drawing/2014/main" id="{6694EE45-3E1F-B256-BCF7-560D265F108D}"/>
              </a:ext>
            </a:extLst>
          </p:cNvPr>
          <p:cNvPicPr>
            <a:picLocks noChangeAspect="1"/>
          </p:cNvPicPr>
          <p:nvPr/>
        </p:nvPicPr>
        <p:blipFill rotWithShape="1">
          <a:blip r:embed="rId4"/>
          <a:srcRect l="264" r="-3" b="-3"/>
          <a:stretch/>
        </p:blipFill>
        <p:spPr>
          <a:xfrm>
            <a:off x="6138664" y="3383275"/>
            <a:ext cx="6053332" cy="3474720"/>
          </a:xfrm>
          <a:prstGeom prst="rect">
            <a:avLst/>
          </a:prstGeom>
        </p:spPr>
      </p:pic>
      <p:sp>
        <p:nvSpPr>
          <p:cNvPr id="26" name="Freeform 6">
            <a:extLst>
              <a:ext uri="{FF2B5EF4-FFF2-40B4-BE49-F238E27FC236}">
                <a16:creationId xmlns:a16="http://schemas.microsoft.com/office/drawing/2014/main" id="{4C81B9CA-1414-4F8E-878C-2D9B6603CA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8152"/>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35475488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21"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23" name="Straight Connector 22">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25" name="Rectangle 24">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La forteresse Pierre-et-Paul de Saint-Pétersbourg: Guide pour ne pas se  perdre">
            <a:extLst>
              <a:ext uri="{FF2B5EF4-FFF2-40B4-BE49-F238E27FC236}">
                <a16:creationId xmlns:a16="http://schemas.microsoft.com/office/drawing/2014/main" id="{471B26EF-6E64-AF8A-EB21-ADA99B998349}"/>
              </a:ext>
            </a:extLst>
          </p:cNvPr>
          <p:cNvPicPr>
            <a:picLocks noChangeAspect="1"/>
          </p:cNvPicPr>
          <p:nvPr/>
        </p:nvPicPr>
        <p:blipFill rotWithShape="1">
          <a:blip r:embed="rId3"/>
          <a:srcRect b="1747"/>
          <a:stretch/>
        </p:blipFill>
        <p:spPr>
          <a:xfrm>
            <a:off x="1" y="10"/>
            <a:ext cx="12191999" cy="6857990"/>
          </a:xfrm>
          <a:prstGeom prst="rect">
            <a:avLst/>
          </a:prstGeom>
        </p:spPr>
      </p:pic>
      <p:sp>
        <p:nvSpPr>
          <p:cNvPr id="27" name="Rectangle 26">
            <a:extLst>
              <a:ext uri="{FF2B5EF4-FFF2-40B4-BE49-F238E27FC236}">
                <a16:creationId xmlns:a16="http://schemas.microsoft.com/office/drawing/2014/main" id="{50828E5B-9EDE-4D1D-8C59-333EDC952C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2307" y="1840754"/>
            <a:ext cx="12188952" cy="5017246"/>
          </a:xfrm>
          <a:prstGeom prst="rect">
            <a:avLst/>
          </a:prstGeom>
          <a:gradFill>
            <a:gsLst>
              <a:gs pos="100000">
                <a:srgbClr val="000000">
                  <a:alpha val="0"/>
                </a:srgbClr>
              </a:gs>
              <a:gs pos="0">
                <a:schemeClr val="tx1"/>
              </a:gs>
              <a:gs pos="0">
                <a:srgbClr val="000000">
                  <a:alpha val="70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E50315-1D00-985E-15EE-DE8A32544B08}"/>
              </a:ext>
            </a:extLst>
          </p:cNvPr>
          <p:cNvSpPr>
            <a:spLocks noGrp="1"/>
          </p:cNvSpPr>
          <p:nvPr>
            <p:ph type="title"/>
          </p:nvPr>
        </p:nvSpPr>
        <p:spPr>
          <a:xfrm>
            <a:off x="1078992" y="5166547"/>
            <a:ext cx="8714346" cy="1334069"/>
          </a:xfrm>
        </p:spPr>
        <p:txBody>
          <a:bodyPr vert="horz" lIns="91440" tIns="45720" rIns="91440" bIns="45720" rtlCol="0" anchor="b">
            <a:normAutofit/>
          </a:bodyPr>
          <a:lstStyle/>
          <a:p>
            <a:r>
              <a:rPr lang="en-US" sz="4200">
                <a:solidFill>
                  <a:srgbClr val="FFFFFF"/>
                </a:solidFill>
              </a:rPr>
              <a:t>Forteresse pierre et paul</a:t>
            </a:r>
            <a:br>
              <a:rPr lang="en-US" sz="4200">
                <a:solidFill>
                  <a:srgbClr val="FFFFFF"/>
                </a:solidFill>
              </a:rPr>
            </a:br>
            <a:endParaRPr lang="en-US" sz="4200">
              <a:solidFill>
                <a:srgbClr val="FFFFFF"/>
              </a:solidFill>
            </a:endParaRPr>
          </a:p>
        </p:txBody>
      </p:sp>
      <p:sp>
        <p:nvSpPr>
          <p:cNvPr id="3" name="Text Placeholder 2">
            <a:extLst>
              <a:ext uri="{FF2B5EF4-FFF2-40B4-BE49-F238E27FC236}">
                <a16:creationId xmlns:a16="http://schemas.microsoft.com/office/drawing/2014/main" id="{F3ABFD7B-BC59-3082-C569-A42268AD6043}"/>
              </a:ext>
            </a:extLst>
          </p:cNvPr>
          <p:cNvSpPr>
            <a:spLocks noGrp="1"/>
          </p:cNvSpPr>
          <p:nvPr>
            <p:ph type="body" idx="1"/>
          </p:nvPr>
        </p:nvSpPr>
        <p:spPr>
          <a:xfrm>
            <a:off x="1078992" y="5162507"/>
            <a:ext cx="8714346" cy="771097"/>
          </a:xfrm>
        </p:spPr>
        <p:txBody>
          <a:bodyPr vert="horz" lIns="91440" tIns="45720" rIns="91440" bIns="45720" rtlCol="0">
            <a:normAutofit/>
          </a:bodyPr>
          <a:lstStyle/>
          <a:p>
            <a:pPr>
              <a:lnSpc>
                <a:spcPct val="100000"/>
              </a:lnSpc>
            </a:pPr>
            <a:endParaRPr lang="en-US" sz="2200">
              <a:solidFill>
                <a:srgbClr val="FFFFFF"/>
              </a:solidFill>
            </a:endParaRPr>
          </a:p>
        </p:txBody>
      </p:sp>
      <p:cxnSp>
        <p:nvCxnSpPr>
          <p:cNvPr id="29" name="Straight Connector 28">
            <a:extLst>
              <a:ext uri="{FF2B5EF4-FFF2-40B4-BE49-F238E27FC236}">
                <a16:creationId xmlns:a16="http://schemas.microsoft.com/office/drawing/2014/main" id="{C56E7048-86CF-445D-8846-414F144FD8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75209" y="5016207"/>
            <a:ext cx="8618129" cy="0"/>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31"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8152"/>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9398322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p:nvSpPr>
          <p:cNvPr id="9"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11" name="Straight Connector 10">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6F90E94-CC23-25B4-D447-A4487AC8E5F3}"/>
              </a:ext>
            </a:extLst>
          </p:cNvPr>
          <p:cNvSpPr>
            <a:spLocks noGrp="1"/>
          </p:cNvSpPr>
          <p:nvPr>
            <p:ph type="title"/>
          </p:nvPr>
        </p:nvSpPr>
        <p:spPr>
          <a:xfrm>
            <a:off x="7587182" y="893935"/>
            <a:ext cx="3756670" cy="3339390"/>
          </a:xfrm>
        </p:spPr>
        <p:txBody>
          <a:bodyPr vert="horz" lIns="91440" tIns="45720" rIns="91440" bIns="45720" rtlCol="0" anchor="b">
            <a:normAutofit/>
          </a:bodyPr>
          <a:lstStyle/>
          <a:p>
            <a:r>
              <a:rPr lang="en-US" sz="5600"/>
              <a:t>Église du Sauveur-sur-le-Sang-Versé</a:t>
            </a:r>
          </a:p>
        </p:txBody>
      </p:sp>
      <p:sp>
        <p:nvSpPr>
          <p:cNvPr id="3" name="Text Placeholder 2">
            <a:extLst>
              <a:ext uri="{FF2B5EF4-FFF2-40B4-BE49-F238E27FC236}">
                <a16:creationId xmlns:a16="http://schemas.microsoft.com/office/drawing/2014/main" id="{96748F16-72C6-81E3-1EA4-233660D158A2}"/>
              </a:ext>
            </a:extLst>
          </p:cNvPr>
          <p:cNvSpPr>
            <a:spLocks noGrp="1"/>
          </p:cNvSpPr>
          <p:nvPr>
            <p:ph type="body" idx="1"/>
          </p:nvPr>
        </p:nvSpPr>
        <p:spPr>
          <a:xfrm>
            <a:off x="7587181" y="4382814"/>
            <a:ext cx="3756669" cy="1403837"/>
          </a:xfrm>
        </p:spPr>
        <p:txBody>
          <a:bodyPr vert="horz" lIns="91440" tIns="45720" rIns="91440" bIns="45720" rtlCol="0" anchor="t">
            <a:normAutofit/>
          </a:bodyPr>
          <a:lstStyle/>
          <a:p>
            <a:pPr>
              <a:lnSpc>
                <a:spcPct val="100000"/>
              </a:lnSpc>
            </a:pPr>
            <a:endParaRPr lang="en-US" sz="2200"/>
          </a:p>
        </p:txBody>
      </p:sp>
      <p:pic>
        <p:nvPicPr>
          <p:cNvPr id="4" name="Picture 3" descr="Image illustrative de l’article Cathédrale Saint-Sauveur-sur-le-Sang-Versé de Saint-Pétersbourg">
            <a:extLst>
              <a:ext uri="{FF2B5EF4-FFF2-40B4-BE49-F238E27FC236}">
                <a16:creationId xmlns:a16="http://schemas.microsoft.com/office/drawing/2014/main" id="{EFAA6086-B1A8-D2AA-7C9C-B06AB3C8F4A6}"/>
              </a:ext>
            </a:extLst>
          </p:cNvPr>
          <p:cNvPicPr>
            <a:picLocks noChangeAspect="1"/>
          </p:cNvPicPr>
          <p:nvPr/>
        </p:nvPicPr>
        <p:blipFill rotWithShape="1">
          <a:blip r:embed="rId3"/>
          <a:srcRect t="603" r="-1" b="-1"/>
          <a:stretch/>
        </p:blipFill>
        <p:spPr>
          <a:xfrm>
            <a:off x="20" y="10"/>
            <a:ext cx="7102529" cy="6857990"/>
          </a:xfrm>
          <a:prstGeom prst="rect">
            <a:avLst/>
          </a:prstGeom>
        </p:spPr>
      </p:pic>
      <p:sp>
        <p:nvSpPr>
          <p:cNvPr id="15" name="Freeform 6">
            <a:extLst>
              <a:ext uri="{FF2B5EF4-FFF2-40B4-BE49-F238E27FC236}">
                <a16:creationId xmlns:a16="http://schemas.microsoft.com/office/drawing/2014/main" id="{ADA271CD-3011-4A05-B4A3-80F1794684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8152"/>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6683828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8000"/>
            <a:satMod val="170000"/>
          </a:schemeClr>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p:cNvSpPr>
            <a:spLocks noGrp="1"/>
          </p:cNvSpPr>
          <p:nvPr>
            <p:ph type="ctrTitle"/>
          </p:nvPr>
        </p:nvSpPr>
        <p:spPr>
          <a:xfrm>
            <a:off x="5978914" y="893935"/>
            <a:ext cx="5364937" cy="3339390"/>
          </a:xfrm>
        </p:spPr>
        <p:txBody>
          <a:bodyPr anchor="ctr">
            <a:normAutofit/>
          </a:bodyPr>
          <a:lstStyle/>
          <a:p>
            <a:r>
              <a:rPr lang="fr-FR" sz="6000">
                <a:solidFill>
                  <a:schemeClr val="tx1"/>
                </a:solidFill>
                <a:ea typeface="+mj-lt"/>
                <a:cs typeface="+mj-lt"/>
              </a:rPr>
              <a:t>Saint-Pétersbourg</a:t>
            </a:r>
            <a:endParaRPr lang="en-US" sz="6000">
              <a:solidFill>
                <a:schemeClr val="tx1"/>
              </a:solidFill>
            </a:endParaRPr>
          </a:p>
        </p:txBody>
      </p:sp>
      <p:sp>
        <p:nvSpPr>
          <p:cNvPr id="3" name="Sous-titre 2"/>
          <p:cNvSpPr>
            <a:spLocks noGrp="1"/>
          </p:cNvSpPr>
          <p:nvPr>
            <p:ph type="subTitle" idx="1"/>
          </p:nvPr>
        </p:nvSpPr>
        <p:spPr>
          <a:xfrm>
            <a:off x="5978915" y="4876803"/>
            <a:ext cx="5364936" cy="909848"/>
          </a:xfrm>
        </p:spPr>
        <p:txBody>
          <a:bodyPr vert="horz" lIns="91440" tIns="45720" rIns="91440" bIns="45720" rtlCol="0" anchor="t">
            <a:normAutofit/>
          </a:bodyPr>
          <a:lstStyle/>
          <a:p>
            <a:r>
              <a:rPr lang="fr-FR">
                <a:solidFill>
                  <a:schemeClr val="tx1"/>
                </a:solidFill>
                <a:ea typeface="+mn-lt"/>
                <a:cs typeface="+mn-lt"/>
              </a:rPr>
              <a:t>Санкт-Петербу́рг</a:t>
            </a:r>
            <a:endParaRPr lang="ru-RU">
              <a:solidFill>
                <a:schemeClr val="tx1"/>
              </a:solidFill>
            </a:endParaRPr>
          </a:p>
        </p:txBody>
      </p:sp>
      <p:sp>
        <p:nvSpPr>
          <p:cNvPr id="23" name="Freeform: Shape 22">
            <a:extLst>
              <a:ext uri="{FF2B5EF4-FFF2-40B4-BE49-F238E27FC236}">
                <a16:creationId xmlns:a16="http://schemas.microsoft.com/office/drawing/2014/main" id="{AAD3D935-ECFC-4862-B395-207C13BAC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215066" cy="6858000"/>
          </a:xfrm>
          <a:custGeom>
            <a:avLst/>
            <a:gdLst>
              <a:gd name="connsiteX0" fmla="*/ 0 w 5215066"/>
              <a:gd name="connsiteY0" fmla="*/ 0 h 6858000"/>
              <a:gd name="connsiteX1" fmla="*/ 3197713 w 5215066"/>
              <a:gd name="connsiteY1" fmla="*/ 0 h 6858000"/>
              <a:gd name="connsiteX2" fmla="*/ 3259787 w 5215066"/>
              <a:gd name="connsiteY2" fmla="*/ 39865 h 6858000"/>
              <a:gd name="connsiteX3" fmla="*/ 5215066 w 5215066"/>
              <a:gd name="connsiteY3" fmla="*/ 3723759 h 6858000"/>
              <a:gd name="connsiteX4" fmla="*/ 4202364 w 5215066"/>
              <a:gd name="connsiteY4" fmla="*/ 6549681 h 6858000"/>
              <a:gd name="connsiteX5" fmla="*/ 3922635 w 5215066"/>
              <a:gd name="connsiteY5" fmla="*/ 6858000 h 6858000"/>
              <a:gd name="connsiteX6" fmla="*/ 0 w 5215066"/>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066" h="6858000">
                <a:moveTo>
                  <a:pt x="0" y="0"/>
                </a:moveTo>
                <a:lnTo>
                  <a:pt x="3197713" y="0"/>
                </a:lnTo>
                <a:lnTo>
                  <a:pt x="3259787" y="39865"/>
                </a:lnTo>
                <a:cubicBezTo>
                  <a:pt x="4439462" y="838237"/>
                  <a:pt x="5215066" y="2190263"/>
                  <a:pt x="5215066" y="3723759"/>
                </a:cubicBezTo>
                <a:cubicBezTo>
                  <a:pt x="5215066" y="4797206"/>
                  <a:pt x="4835020" y="5781733"/>
                  <a:pt x="4202364" y="6549681"/>
                </a:cubicBezTo>
                <a:lnTo>
                  <a:pt x="3922635" y="6858000"/>
                </a:lnTo>
                <a:lnTo>
                  <a:pt x="0" y="6858000"/>
                </a:lnTo>
                <a:close/>
              </a:path>
            </a:pathLst>
          </a:custGeom>
          <a:solidFill>
            <a:schemeClr val="tx1">
              <a:lumMod val="50000"/>
              <a:alpha val="1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a:extLst>
              <a:ext uri="{FF2B5EF4-FFF2-40B4-BE49-F238E27FC236}">
                <a16:creationId xmlns:a16="http://schemas.microsoft.com/office/drawing/2014/main" id="{4224BE75-6E11-DBEC-14C6-F7B9D7EE04DB}"/>
              </a:ext>
            </a:extLst>
          </p:cNvPr>
          <p:cNvPicPr>
            <a:picLocks noChangeAspect="1"/>
          </p:cNvPicPr>
          <p:nvPr/>
        </p:nvPicPr>
        <p:blipFill rotWithShape="1">
          <a:blip r:embed="rId3"/>
          <a:srcRect t="5508" b="5508"/>
          <a:stretch/>
        </p:blipFill>
        <p:spPr>
          <a:xfrm>
            <a:off x="518401" y="1854018"/>
            <a:ext cx="3491811" cy="3371591"/>
          </a:xfrm>
          <a:prstGeom prst="rect">
            <a:avLst/>
          </a:prstGeom>
        </p:spPr>
      </p:pic>
      <p:cxnSp>
        <p:nvCxnSpPr>
          <p:cNvPr id="20" name="Straight Connector 19">
            <a:extLst>
              <a:ext uri="{FF2B5EF4-FFF2-40B4-BE49-F238E27FC236}">
                <a16:creationId xmlns:a16="http://schemas.microsoft.com/office/drawing/2014/main" id="{E3B95BE3-D5B2-4F38-9A01-17866C9FBA6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040331" y="4555071"/>
            <a:ext cx="530352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2" name="Freeform 6">
            <a:extLst>
              <a:ext uri="{FF2B5EF4-FFF2-40B4-BE49-F238E27FC236}">
                <a16:creationId xmlns:a16="http://schemas.microsoft.com/office/drawing/2014/main" id="{ADA271CD-3011-4A05-B4A3-80F1794684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8152"/>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37840890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stretch>
            <a:fillRect t="-1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5537A-8FC1-A53C-2843-9EE58BE016CF}"/>
              </a:ext>
            </a:extLst>
          </p:cNvPr>
          <p:cNvSpPr>
            <a:spLocks noGrp="1"/>
          </p:cNvSpPr>
          <p:nvPr>
            <p:ph type="title"/>
          </p:nvPr>
        </p:nvSpPr>
        <p:spPr>
          <a:xfrm>
            <a:off x="763051" y="2155224"/>
            <a:ext cx="10666949" cy="3099816"/>
          </a:xfrm>
        </p:spPr>
        <p:txBody>
          <a:bodyPr>
            <a:normAutofit fontScale="90000"/>
          </a:bodyPr>
          <a:lstStyle/>
          <a:p>
            <a:r>
              <a:rPr lang="fr-FR" dirty="0">
                <a:solidFill>
                  <a:schemeClr val="bg1"/>
                </a:solidFill>
              </a:rPr>
              <a:t>-géographie</a:t>
            </a:r>
            <a:br>
              <a:rPr lang="fr-FR" dirty="0">
                <a:solidFill>
                  <a:schemeClr val="bg1"/>
                </a:solidFill>
              </a:rPr>
            </a:br>
            <a:r>
              <a:rPr lang="fr-FR" dirty="0">
                <a:solidFill>
                  <a:schemeClr val="bg1"/>
                </a:solidFill>
              </a:rPr>
              <a:t>-démographie</a:t>
            </a:r>
            <a:br>
              <a:rPr lang="fr-FR" dirty="0"/>
            </a:br>
            <a:r>
              <a:rPr lang="fr-FR" dirty="0">
                <a:solidFill>
                  <a:schemeClr val="bg1"/>
                </a:solidFill>
              </a:rPr>
              <a:t>-histoire</a:t>
            </a:r>
            <a:br>
              <a:rPr lang="fr-FR" dirty="0">
                <a:solidFill>
                  <a:schemeClr val="bg1"/>
                </a:solidFill>
              </a:rPr>
            </a:br>
            <a:r>
              <a:rPr lang="fr-FR" dirty="0">
                <a:solidFill>
                  <a:schemeClr val="bg1"/>
                </a:solidFill>
              </a:rPr>
              <a:t>-monument</a:t>
            </a:r>
            <a:br>
              <a:rPr lang="fr-FR" dirty="0">
                <a:solidFill>
                  <a:schemeClr val="bg1"/>
                </a:solidFill>
              </a:rPr>
            </a:br>
            <a:endParaRPr lang="fr-FR">
              <a:solidFill>
                <a:schemeClr val="bg1"/>
              </a:solidFill>
            </a:endParaRPr>
          </a:p>
        </p:txBody>
      </p:sp>
      <p:sp>
        <p:nvSpPr>
          <p:cNvPr id="3" name="Content Placeholder 2">
            <a:extLst>
              <a:ext uri="{FF2B5EF4-FFF2-40B4-BE49-F238E27FC236}">
                <a16:creationId xmlns:a16="http://schemas.microsoft.com/office/drawing/2014/main" id="{CCC6E939-443A-CE19-D8C0-A5E9B7A63FBA}"/>
              </a:ext>
            </a:extLst>
          </p:cNvPr>
          <p:cNvSpPr>
            <a:spLocks noGrp="1"/>
          </p:cNvSpPr>
          <p:nvPr>
            <p:ph type="body" idx="1"/>
          </p:nvPr>
        </p:nvSpPr>
        <p:spPr/>
        <p:txBody>
          <a:bodyPr>
            <a:noAutofit/>
          </a:bodyPr>
          <a:lstStyle/>
          <a:p>
            <a:r>
              <a:rPr lang="en-US" sz="5600" spc="100" err="1">
                <a:solidFill>
                  <a:schemeClr val="bg1"/>
                </a:solidFill>
                <a:latin typeface="+mj-lt"/>
                <a:ea typeface="+mj-lt"/>
                <a:cs typeface="+mj-lt"/>
              </a:rPr>
              <a:t>Sommaire</a:t>
            </a:r>
            <a:endParaRPr lang="en-US" sz="5600" spc="100">
              <a:solidFill>
                <a:schemeClr val="bg1"/>
              </a:solidFill>
              <a:latin typeface="+mj-lt"/>
              <a:ea typeface="+mj-lt"/>
              <a:cs typeface="+mj-lt"/>
            </a:endParaRPr>
          </a:p>
        </p:txBody>
      </p:sp>
    </p:spTree>
    <p:extLst>
      <p:ext uri="{BB962C8B-B14F-4D97-AF65-F5344CB8AC3E}">
        <p14:creationId xmlns:p14="http://schemas.microsoft.com/office/powerpoint/2010/main" val="33568721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2"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24" name="Straight Connector 23">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26" name="Rectangle 25">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Shape 27">
            <a:extLst>
              <a:ext uri="{FF2B5EF4-FFF2-40B4-BE49-F238E27FC236}">
                <a16:creationId xmlns:a16="http://schemas.microsoft.com/office/drawing/2014/main" id="{7AF9319C-2D9B-4868-AEAE-37298EA0F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215066" cy="6858000"/>
          </a:xfrm>
          <a:custGeom>
            <a:avLst/>
            <a:gdLst>
              <a:gd name="connsiteX0" fmla="*/ 0 w 5215066"/>
              <a:gd name="connsiteY0" fmla="*/ 0 h 6858000"/>
              <a:gd name="connsiteX1" fmla="*/ 3197713 w 5215066"/>
              <a:gd name="connsiteY1" fmla="*/ 0 h 6858000"/>
              <a:gd name="connsiteX2" fmla="*/ 3259787 w 5215066"/>
              <a:gd name="connsiteY2" fmla="*/ 39865 h 6858000"/>
              <a:gd name="connsiteX3" fmla="*/ 5215066 w 5215066"/>
              <a:gd name="connsiteY3" fmla="*/ 3723759 h 6858000"/>
              <a:gd name="connsiteX4" fmla="*/ 4202364 w 5215066"/>
              <a:gd name="connsiteY4" fmla="*/ 6549681 h 6858000"/>
              <a:gd name="connsiteX5" fmla="*/ 3922635 w 5215066"/>
              <a:gd name="connsiteY5" fmla="*/ 6858000 h 6858000"/>
              <a:gd name="connsiteX6" fmla="*/ 0 w 5215066"/>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5066" h="6858000">
                <a:moveTo>
                  <a:pt x="0" y="0"/>
                </a:moveTo>
                <a:lnTo>
                  <a:pt x="3197713" y="0"/>
                </a:lnTo>
                <a:lnTo>
                  <a:pt x="3259787" y="39865"/>
                </a:lnTo>
                <a:cubicBezTo>
                  <a:pt x="4439462" y="838237"/>
                  <a:pt x="5215066" y="2190263"/>
                  <a:pt x="5215066" y="3723759"/>
                </a:cubicBezTo>
                <a:cubicBezTo>
                  <a:pt x="5215066" y="4797206"/>
                  <a:pt x="4835020" y="5781733"/>
                  <a:pt x="4202364" y="6549681"/>
                </a:cubicBezTo>
                <a:lnTo>
                  <a:pt x="3922635" y="6858000"/>
                </a:lnTo>
                <a:lnTo>
                  <a:pt x="0" y="6858000"/>
                </a:lnTo>
                <a:close/>
              </a:path>
            </a:pathLst>
          </a:cu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1A55CF82-8C59-7EA7-236A-92AE15054479}"/>
              </a:ext>
            </a:extLst>
          </p:cNvPr>
          <p:cNvSpPr>
            <a:spLocks noGrp="1"/>
          </p:cNvSpPr>
          <p:nvPr>
            <p:ph type="title"/>
          </p:nvPr>
        </p:nvSpPr>
        <p:spPr>
          <a:xfrm>
            <a:off x="758952" y="1128811"/>
            <a:ext cx="3447288" cy="3342290"/>
          </a:xfrm>
        </p:spPr>
        <p:txBody>
          <a:bodyPr vert="horz" lIns="91440" tIns="45720" rIns="91440" bIns="45720" rtlCol="0" anchor="b">
            <a:normAutofit/>
          </a:bodyPr>
          <a:lstStyle/>
          <a:p>
            <a:r>
              <a:rPr lang="en-US" sz="5400" i="1" kern="1200" spc="100" baseline="0">
                <a:solidFill>
                  <a:schemeClr val="bg1"/>
                </a:solidFill>
                <a:latin typeface="+mj-lt"/>
                <a:ea typeface="+mj-ea"/>
                <a:cs typeface="+mj-cs"/>
              </a:rPr>
              <a:t>Géographie</a:t>
            </a:r>
            <a:br>
              <a:rPr lang="en-US" sz="5400" i="1" kern="1200" spc="100" baseline="0">
                <a:solidFill>
                  <a:schemeClr val="bg1"/>
                </a:solidFill>
                <a:latin typeface="+mj-lt"/>
                <a:ea typeface="+mj-ea"/>
                <a:cs typeface="+mj-cs"/>
              </a:rPr>
            </a:br>
            <a:endParaRPr lang="en-US" sz="5400" i="1" kern="1200" spc="100" baseline="0">
              <a:solidFill>
                <a:schemeClr val="bg1"/>
              </a:solidFill>
              <a:latin typeface="+mj-lt"/>
              <a:ea typeface="+mj-ea"/>
              <a:cs typeface="+mj-cs"/>
            </a:endParaRPr>
          </a:p>
        </p:txBody>
      </p:sp>
      <p:sp>
        <p:nvSpPr>
          <p:cNvPr id="3" name="Text Placeholder 2">
            <a:extLst>
              <a:ext uri="{FF2B5EF4-FFF2-40B4-BE49-F238E27FC236}">
                <a16:creationId xmlns:a16="http://schemas.microsoft.com/office/drawing/2014/main" id="{391B957F-CFDC-90DF-DCFA-8DC9599C0A0A}"/>
              </a:ext>
            </a:extLst>
          </p:cNvPr>
          <p:cNvSpPr>
            <a:spLocks noGrp="1"/>
          </p:cNvSpPr>
          <p:nvPr>
            <p:ph type="body" idx="1"/>
          </p:nvPr>
        </p:nvSpPr>
        <p:spPr>
          <a:xfrm>
            <a:off x="758953" y="4660288"/>
            <a:ext cx="3907362" cy="1126364"/>
          </a:xfrm>
        </p:spPr>
        <p:txBody>
          <a:bodyPr vert="horz" lIns="91440" tIns="45720" rIns="91440" bIns="45720" rtlCol="0" anchor="t">
            <a:normAutofit/>
          </a:bodyPr>
          <a:lstStyle/>
          <a:p>
            <a:pPr>
              <a:lnSpc>
                <a:spcPct val="100000"/>
              </a:lnSpc>
            </a:pPr>
            <a:r>
              <a:rPr lang="en-US" sz="2200" i="0" dirty="0" err="1">
                <a:solidFill>
                  <a:schemeClr val="bg1"/>
                </a:solidFill>
                <a:ea typeface="+mn-lt"/>
                <a:cs typeface="+mn-lt"/>
              </a:rPr>
              <a:t>Локализация</a:t>
            </a:r>
            <a:r>
              <a:rPr lang="en-US" sz="2200" i="0" dirty="0">
                <a:solidFill>
                  <a:schemeClr val="bg1"/>
                </a:solidFill>
                <a:ea typeface="+mn-lt"/>
                <a:cs typeface="+mn-lt"/>
              </a:rPr>
              <a:t> = </a:t>
            </a:r>
            <a:r>
              <a:rPr lang="en-US" sz="2200" i="0" dirty="0" err="1">
                <a:solidFill>
                  <a:schemeClr val="bg1"/>
                </a:solidFill>
                <a:ea typeface="+mn-lt"/>
                <a:cs typeface="+mn-lt"/>
              </a:rPr>
              <a:t>localisation</a:t>
            </a:r>
          </a:p>
          <a:p>
            <a:pPr>
              <a:lnSpc>
                <a:spcPct val="100000"/>
              </a:lnSpc>
            </a:pPr>
            <a:endParaRPr lang="en-US" sz="2200" i="0" dirty="0">
              <a:solidFill>
                <a:schemeClr val="bg1"/>
              </a:solidFill>
            </a:endParaRPr>
          </a:p>
        </p:txBody>
      </p:sp>
      <p:pic>
        <p:nvPicPr>
          <p:cNvPr id="5" name="Picture 4">
            <a:extLst>
              <a:ext uri="{FF2B5EF4-FFF2-40B4-BE49-F238E27FC236}">
                <a16:creationId xmlns:a16="http://schemas.microsoft.com/office/drawing/2014/main" id="{73AFDAA8-D5F5-F898-6FC0-8CC3CE7CBDCF}"/>
              </a:ext>
            </a:extLst>
          </p:cNvPr>
          <p:cNvPicPr>
            <a:picLocks noChangeAspect="1"/>
          </p:cNvPicPr>
          <p:nvPr/>
        </p:nvPicPr>
        <p:blipFill>
          <a:blip r:embed="rId3"/>
          <a:stretch>
            <a:fillRect/>
          </a:stretch>
        </p:blipFill>
        <p:spPr>
          <a:xfrm>
            <a:off x="5796500" y="1222724"/>
            <a:ext cx="5640399" cy="4470015"/>
          </a:xfrm>
          <a:prstGeom prst="rect">
            <a:avLst/>
          </a:prstGeom>
        </p:spPr>
      </p:pic>
      <p:sp>
        <p:nvSpPr>
          <p:cNvPr id="30" name="Freeform 6">
            <a:extLst>
              <a:ext uri="{FF2B5EF4-FFF2-40B4-BE49-F238E27FC236}">
                <a16:creationId xmlns:a16="http://schemas.microsoft.com/office/drawing/2014/main" id="{ADA271CD-3011-4A05-B4A3-80F1794684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8152"/>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2075869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stretch>
            <a:fillRect t="-39000" b="-39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872353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t="-14000" b="-14000"/>
          </a:stretch>
        </a:blipFill>
        <a:effectLst/>
      </p:bgPr>
    </p:bg>
    <p:spTree>
      <p:nvGrpSpPr>
        <p:cNvPr id="1" name=""/>
        <p:cNvGrpSpPr/>
        <p:nvPr/>
      </p:nvGrpSpPr>
      <p:grpSpPr>
        <a:xfrm>
          <a:off x="0" y="0"/>
          <a:ext cx="0" cy="0"/>
          <a:chOff x="0" y="0"/>
          <a:chExt cx="0" cy="0"/>
        </a:xfrm>
      </p:grpSpPr>
      <p:sp>
        <p:nvSpPr>
          <p:cNvPr id="9" name="Freeform 6">
            <a:extLst>
              <a:ext uri="{FF2B5EF4-FFF2-40B4-BE49-F238E27FC236}">
                <a16:creationId xmlns:a16="http://schemas.microsoft.com/office/drawing/2014/main" id="{DD4C4B28-6B4B-4445-8535-F516D74E4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cxnSp>
        <p:nvCxnSpPr>
          <p:cNvPr id="11" name="Straight Connector 10">
            <a:extLst>
              <a:ext uri="{FF2B5EF4-FFF2-40B4-BE49-F238E27FC236}">
                <a16:creationId xmlns:a16="http://schemas.microsoft.com/office/drawing/2014/main" id="{0CB1C732-7193-4253-8746-850D090A6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280160"/>
            <a:ext cx="0" cy="557784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useBgFill="1">
        <p:nvSpPr>
          <p:cNvPr id="13" name="Rectangle 12">
            <a:extLst>
              <a:ext uri="{FF2B5EF4-FFF2-40B4-BE49-F238E27FC236}">
                <a16:creationId xmlns:a16="http://schemas.microsoft.com/office/drawing/2014/main" id="{55B419A7-F817-4767-8CCB-FB0E189C4A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D81E42A3-743C-4C15-9DA8-93AA9AEBFB1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8952" y="1143293"/>
            <a:ext cx="0" cy="5714707"/>
          </a:xfrm>
          <a:prstGeom prst="line">
            <a:avLst/>
          </a:prstGeom>
          <a:ln w="19050">
            <a:solidFill>
              <a:srgbClr val="FFFFFF"/>
            </a:solidFill>
          </a:ln>
        </p:spPr>
        <p:style>
          <a:lnRef idx="1">
            <a:schemeClr val="accent1"/>
          </a:lnRef>
          <a:fillRef idx="0">
            <a:schemeClr val="accent1"/>
          </a:fillRef>
          <a:effectRef idx="0">
            <a:schemeClr val="accent1"/>
          </a:effectRef>
          <a:fontRef idx="minor">
            <a:schemeClr val="tx1"/>
          </a:fontRef>
        </p:style>
      </p:cxnSp>
      <p:sp>
        <p:nvSpPr>
          <p:cNvPr id="17" name="Freeform 6">
            <a:extLst>
              <a:ext uri="{FF2B5EF4-FFF2-40B4-BE49-F238E27FC236}">
                <a16:creationId xmlns:a16="http://schemas.microsoft.com/office/drawing/2014/main" id="{7021D92D-08FF-45A6-9109-AC9462C7E8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43293"/>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1704612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076AF-F385-2D6A-8EE6-181C028173C3}"/>
              </a:ext>
            </a:extLst>
          </p:cNvPr>
          <p:cNvSpPr>
            <a:spLocks noGrp="1"/>
          </p:cNvSpPr>
          <p:nvPr>
            <p:ph type="title"/>
          </p:nvPr>
        </p:nvSpPr>
        <p:spPr>
          <a:xfrm>
            <a:off x="758952" y="758952"/>
            <a:ext cx="4219524" cy="1016767"/>
          </a:xfrm>
        </p:spPr>
        <p:txBody>
          <a:bodyPr/>
          <a:lstStyle/>
          <a:p>
            <a:r>
              <a:rPr lang="en-US" dirty="0" err="1"/>
              <a:t>Démographie</a:t>
            </a:r>
          </a:p>
        </p:txBody>
      </p:sp>
      <p:sp>
        <p:nvSpPr>
          <p:cNvPr id="3" name="Text Placeholder 2">
            <a:extLst>
              <a:ext uri="{FF2B5EF4-FFF2-40B4-BE49-F238E27FC236}">
                <a16:creationId xmlns:a16="http://schemas.microsoft.com/office/drawing/2014/main" id="{34E59F89-CE00-93AA-DCE4-0544FE7F43F4}"/>
              </a:ext>
            </a:extLst>
          </p:cNvPr>
          <p:cNvSpPr>
            <a:spLocks noGrp="1"/>
          </p:cNvSpPr>
          <p:nvPr>
            <p:ph idx="1"/>
          </p:nvPr>
        </p:nvSpPr>
        <p:spPr>
          <a:xfrm>
            <a:off x="756422" y="1779744"/>
            <a:ext cx="10673578" cy="3734088"/>
          </a:xfrm>
        </p:spPr>
        <p:txBody>
          <a:bodyPr vert="horz" lIns="91440" tIns="45720" rIns="91440" bIns="45720" rtlCol="0" anchor="t">
            <a:normAutofit/>
          </a:bodyPr>
          <a:lstStyle/>
          <a:p>
            <a:r>
              <a:rPr lang="fr-FR" dirty="0">
                <a:ea typeface="+mn-lt"/>
                <a:cs typeface="+mn-lt"/>
              </a:rPr>
              <a:t>5 281 579 habitants en 2017</a:t>
            </a:r>
          </a:p>
          <a:p>
            <a:r>
              <a:rPr lang="fr-FR" dirty="0">
                <a:ea typeface="+mn-lt"/>
                <a:cs typeface="+mn-lt"/>
              </a:rPr>
              <a:t>7eme ville la plus visité d'Europe </a:t>
            </a:r>
          </a:p>
          <a:p>
            <a:r>
              <a:rPr lang="fr-FR" dirty="0">
                <a:ea typeface="+mn-lt"/>
                <a:cs typeface="+mn-lt"/>
              </a:rPr>
              <a:t>20eme ville plus visité du monde</a:t>
            </a:r>
          </a:p>
          <a:p>
            <a:r>
              <a:rPr lang="fr-FR" dirty="0">
                <a:ea typeface="+mn-lt"/>
                <a:cs typeface="+mn-lt"/>
              </a:rPr>
              <a:t>2016 : 6.9 millions de touristes</a:t>
            </a:r>
          </a:p>
          <a:p>
            <a:r>
              <a:rPr lang="fr-FR" dirty="0">
                <a:ea typeface="+mn-lt"/>
                <a:cs typeface="+mn-lt"/>
              </a:rPr>
              <a:t>La ville a une superficie de 606 km²</a:t>
            </a:r>
          </a:p>
        </p:txBody>
      </p:sp>
    </p:spTree>
    <p:extLst>
      <p:ext uri="{BB962C8B-B14F-4D97-AF65-F5344CB8AC3E}">
        <p14:creationId xmlns:p14="http://schemas.microsoft.com/office/powerpoint/2010/main" val="40376372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CF1AAE4-D0BC-430F-A613-7BBAAECA0C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E999E0B-CEE6-1C75-5FDB-4B9ED5E8D780}"/>
              </a:ext>
            </a:extLst>
          </p:cNvPr>
          <p:cNvSpPr>
            <a:spLocks noGrp="1"/>
          </p:cNvSpPr>
          <p:nvPr>
            <p:ph type="title"/>
          </p:nvPr>
        </p:nvSpPr>
        <p:spPr>
          <a:xfrm>
            <a:off x="758952" y="379475"/>
            <a:ext cx="10671048" cy="1554480"/>
          </a:xfrm>
        </p:spPr>
        <p:txBody>
          <a:bodyPr anchor="ctr">
            <a:normAutofit/>
          </a:bodyPr>
          <a:lstStyle/>
          <a:p>
            <a:r>
              <a:rPr lang="en-US" dirty="0" err="1">
                <a:solidFill>
                  <a:schemeClr val="bg1"/>
                </a:solidFill>
              </a:rPr>
              <a:t>Histoire</a:t>
            </a:r>
            <a:r>
              <a:rPr lang="en-US" dirty="0">
                <a:solidFill>
                  <a:schemeClr val="bg1"/>
                </a:solidFill>
              </a:rPr>
              <a:t> (</a:t>
            </a:r>
            <a:r>
              <a:rPr lang="en-US" i="0" dirty="0" err="1">
                <a:solidFill>
                  <a:schemeClr val="bg1"/>
                </a:solidFill>
                <a:ea typeface="+mj-lt"/>
                <a:cs typeface="+mj-lt"/>
              </a:rPr>
              <a:t>история</a:t>
            </a:r>
            <a:r>
              <a:rPr lang="en-US" i="0" dirty="0">
                <a:solidFill>
                  <a:schemeClr val="bg1"/>
                </a:solidFill>
                <a:ea typeface="+mj-lt"/>
                <a:cs typeface="+mj-lt"/>
              </a:rPr>
              <a:t>)</a:t>
            </a:r>
            <a:endParaRPr lang="en-US" dirty="0">
              <a:solidFill>
                <a:schemeClr val="bg1"/>
              </a:solidFill>
            </a:endParaRPr>
          </a:p>
        </p:txBody>
      </p:sp>
      <p:sp>
        <p:nvSpPr>
          <p:cNvPr id="3" name="Content Placeholder 2">
            <a:extLst>
              <a:ext uri="{FF2B5EF4-FFF2-40B4-BE49-F238E27FC236}">
                <a16:creationId xmlns:a16="http://schemas.microsoft.com/office/drawing/2014/main" id="{7E6A6DE6-6973-E22F-7EBC-8A2AB5C880F0}"/>
              </a:ext>
            </a:extLst>
          </p:cNvPr>
          <p:cNvSpPr>
            <a:spLocks noGrp="1"/>
          </p:cNvSpPr>
          <p:nvPr>
            <p:ph idx="1"/>
          </p:nvPr>
        </p:nvSpPr>
        <p:spPr>
          <a:xfrm>
            <a:off x="758824" y="2607732"/>
            <a:ext cx="10669725" cy="3174357"/>
          </a:xfrm>
        </p:spPr>
        <p:txBody>
          <a:bodyPr vert="horz" lIns="91440" tIns="45720" rIns="91440" bIns="45720" rtlCol="0" anchor="t">
            <a:normAutofit fontScale="92500" lnSpcReduction="10000"/>
          </a:bodyPr>
          <a:lstStyle/>
          <a:p>
            <a:r>
              <a:rPr lang="en-US" err="1">
                <a:ea typeface="+mn-lt"/>
                <a:cs typeface="+mn-lt"/>
              </a:rPr>
              <a:t>Noms</a:t>
            </a:r>
            <a:r>
              <a:rPr lang="en-US" dirty="0">
                <a:ea typeface="+mn-lt"/>
                <a:cs typeface="+mn-lt"/>
              </a:rPr>
              <a:t>:</a:t>
            </a:r>
          </a:p>
          <a:p>
            <a:pPr marL="0" lvl="1"/>
            <a:r>
              <a:rPr lang="en-US" sz="2000" dirty="0">
                <a:ea typeface="+mn-lt"/>
                <a:cs typeface="+mn-lt"/>
              </a:rPr>
              <a:t>           -Petrograd (</a:t>
            </a:r>
            <a:r>
              <a:rPr lang="en-US" sz="2000" err="1">
                <a:ea typeface="+mn-lt"/>
                <a:cs typeface="+mn-lt"/>
              </a:rPr>
              <a:t>Петроградъ</a:t>
            </a:r>
            <a:r>
              <a:rPr lang="en-US" sz="2000" dirty="0">
                <a:ea typeface="+mn-lt"/>
                <a:cs typeface="+mn-lt"/>
              </a:rPr>
              <a:t>) (1914)</a:t>
            </a:r>
          </a:p>
          <a:p>
            <a:pPr marL="0" lvl="1"/>
            <a:r>
              <a:rPr lang="en-US" sz="2000" dirty="0">
                <a:ea typeface="+mn-lt"/>
                <a:cs typeface="+mn-lt"/>
              </a:rPr>
              <a:t>           -</a:t>
            </a:r>
            <a:r>
              <a:rPr lang="en-US" sz="2000" err="1">
                <a:ea typeface="+mn-lt"/>
                <a:cs typeface="+mn-lt"/>
              </a:rPr>
              <a:t>Léningrad</a:t>
            </a:r>
            <a:r>
              <a:rPr lang="en-US" sz="2000" dirty="0">
                <a:ea typeface="+mn-lt"/>
                <a:cs typeface="+mn-lt"/>
              </a:rPr>
              <a:t> (</a:t>
            </a:r>
            <a:r>
              <a:rPr lang="en-US" sz="2000" err="1">
                <a:ea typeface="+mn-lt"/>
                <a:cs typeface="+mn-lt"/>
              </a:rPr>
              <a:t>Ленинград</a:t>
            </a:r>
            <a:r>
              <a:rPr lang="en-US" sz="2000" dirty="0">
                <a:ea typeface="+mn-lt"/>
                <a:cs typeface="+mn-lt"/>
              </a:rPr>
              <a:t>)(1924)</a:t>
            </a:r>
          </a:p>
          <a:p>
            <a:pPr marL="0" lvl="1"/>
            <a:r>
              <a:rPr lang="en-US" sz="2000" dirty="0">
                <a:ea typeface="+mn-lt"/>
                <a:cs typeface="+mn-lt"/>
              </a:rPr>
              <a:t>           -Saint </a:t>
            </a:r>
            <a:r>
              <a:rPr lang="en-US" sz="2000" err="1">
                <a:ea typeface="+mn-lt"/>
                <a:cs typeface="+mn-lt"/>
              </a:rPr>
              <a:t>Petersbourg</a:t>
            </a:r>
            <a:r>
              <a:rPr lang="en-US" sz="2000" dirty="0">
                <a:ea typeface="+mn-lt"/>
                <a:cs typeface="+mn-lt"/>
              </a:rPr>
              <a:t> (1991) </a:t>
            </a:r>
          </a:p>
          <a:p>
            <a:pPr lvl="1" indent="-182880">
              <a:buFont typeface="Arial" panose="020B0604020202020204" pitchFamily="34" charset="0"/>
              <a:buChar char="•"/>
            </a:pPr>
            <a:r>
              <a:rPr lang="en-US" sz="2000" dirty="0">
                <a:ea typeface="+mn-lt"/>
                <a:cs typeface="+mn-lt"/>
              </a:rPr>
              <a:t>1703</a:t>
            </a:r>
          </a:p>
          <a:p>
            <a:pPr lvl="1" indent="-182880">
              <a:buFont typeface="Arial" panose="020B0604020202020204" pitchFamily="34" charset="0"/>
              <a:buChar char="•"/>
            </a:pPr>
            <a:r>
              <a:rPr lang="en-US" sz="2000" dirty="0">
                <a:ea typeface="+mn-lt"/>
                <a:cs typeface="+mn-lt"/>
              </a:rPr>
              <a:t>1712-1918</a:t>
            </a:r>
          </a:p>
          <a:p>
            <a:pPr lvl="1" indent="-182880">
              <a:buFont typeface="Arial" panose="020B0604020202020204" pitchFamily="34" charset="0"/>
              <a:buChar char="•"/>
            </a:pPr>
            <a:r>
              <a:rPr lang="en-US" sz="2000" dirty="0">
                <a:ea typeface="+mn-lt"/>
                <a:cs typeface="+mn-lt"/>
              </a:rPr>
              <a:t>1917</a:t>
            </a:r>
          </a:p>
          <a:p>
            <a:pPr lvl="1" indent="-182880">
              <a:buFont typeface="Arial" panose="020B0604020202020204" pitchFamily="34" charset="0"/>
              <a:buChar char="•"/>
            </a:pPr>
            <a:r>
              <a:rPr lang="en-US" sz="2000" dirty="0">
                <a:ea typeface="+mn-lt"/>
                <a:cs typeface="+mn-lt"/>
              </a:rPr>
              <a:t>1941-1944</a:t>
            </a:r>
          </a:p>
          <a:p>
            <a:pPr lvl="1" indent="-182880">
              <a:buFont typeface="Arial" panose="020B0604020202020204" pitchFamily="34" charset="0"/>
              <a:buChar char="•"/>
            </a:pPr>
            <a:endParaRPr lang="en-US" sz="2000" dirty="0">
              <a:ea typeface="+mn-lt"/>
              <a:cs typeface="+mn-lt"/>
            </a:endParaRPr>
          </a:p>
        </p:txBody>
      </p:sp>
      <p:sp>
        <p:nvSpPr>
          <p:cNvPr id="12"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9510297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C5176844-69C3-4F79-BE38-EA5BDDF4FE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3FC00B8-7A4E-C2D4-0255-832FAB11865C}"/>
              </a:ext>
            </a:extLst>
          </p:cNvPr>
          <p:cNvSpPr>
            <a:spLocks noGrp="1"/>
          </p:cNvSpPr>
          <p:nvPr>
            <p:ph type="title"/>
          </p:nvPr>
        </p:nvSpPr>
        <p:spPr>
          <a:xfrm>
            <a:off x="758952" y="758951"/>
            <a:ext cx="4782039" cy="1966747"/>
          </a:xfrm>
        </p:spPr>
        <p:txBody>
          <a:bodyPr anchor="ctr">
            <a:normAutofit/>
          </a:bodyPr>
          <a:lstStyle/>
          <a:p>
            <a:r>
              <a:rPr lang="en-US" dirty="0"/>
              <a:t>Siege de saint- </a:t>
            </a:r>
            <a:r>
              <a:rPr lang="en-US" dirty="0" err="1"/>
              <a:t>petersbourg</a:t>
            </a:r>
            <a:endParaRPr lang="en-US" dirty="0"/>
          </a:p>
        </p:txBody>
      </p:sp>
      <p:cxnSp>
        <p:nvCxnSpPr>
          <p:cNvPr id="16" name="Straight Connector 15">
            <a:extLst>
              <a:ext uri="{FF2B5EF4-FFF2-40B4-BE49-F238E27FC236}">
                <a16:creationId xmlns:a16="http://schemas.microsoft.com/office/drawing/2014/main" id="{AEF97C72-3F89-4F0A-9629-01818B389C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8503" y="2954301"/>
            <a:ext cx="4754880" cy="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823A48CB-1DED-CBAE-011D-3F51BA361E23}"/>
              </a:ext>
            </a:extLst>
          </p:cNvPr>
          <p:cNvSpPr>
            <a:spLocks noGrp="1"/>
          </p:cNvSpPr>
          <p:nvPr>
            <p:ph idx="1"/>
          </p:nvPr>
        </p:nvSpPr>
        <p:spPr>
          <a:xfrm>
            <a:off x="758826" y="3161684"/>
            <a:ext cx="4782166" cy="2620405"/>
          </a:xfrm>
        </p:spPr>
        <p:txBody>
          <a:bodyPr vert="horz" lIns="91440" tIns="45720" rIns="91440" bIns="45720" rtlCol="0">
            <a:normAutofit/>
          </a:bodyPr>
          <a:lstStyle/>
          <a:p>
            <a:pPr>
              <a:lnSpc>
                <a:spcPct val="100000"/>
              </a:lnSpc>
            </a:pPr>
            <a:r>
              <a:rPr lang="en-US" sz="1700"/>
              <a:t>Dure 900 </a:t>
            </a:r>
            <a:r>
              <a:rPr lang="en-US" sz="1700" err="1"/>
              <a:t>jours</a:t>
            </a:r>
            <a:r>
              <a:rPr lang="en-US" sz="1700"/>
              <a:t> </a:t>
            </a:r>
          </a:p>
          <a:p>
            <a:pPr>
              <a:lnSpc>
                <a:spcPct val="100000"/>
              </a:lnSpc>
            </a:pPr>
            <a:r>
              <a:rPr lang="en-US" sz="1700">
                <a:ea typeface="+mn-lt"/>
                <a:cs typeface="+mn-lt"/>
              </a:rPr>
              <a:t>500 000 </a:t>
            </a:r>
            <a:r>
              <a:rPr lang="en-US" sz="1700" err="1">
                <a:ea typeface="+mn-lt"/>
                <a:cs typeface="+mn-lt"/>
              </a:rPr>
              <a:t>victimes</a:t>
            </a:r>
            <a:r>
              <a:rPr lang="en-US" sz="1700">
                <a:ea typeface="+mn-lt"/>
                <a:cs typeface="+mn-lt"/>
              </a:rPr>
              <a:t> </a:t>
            </a:r>
            <a:r>
              <a:rPr lang="en-US" sz="1700" err="1">
                <a:ea typeface="+mn-lt"/>
                <a:cs typeface="+mn-lt"/>
              </a:rPr>
              <a:t>militaires</a:t>
            </a:r>
            <a:r>
              <a:rPr lang="en-US" sz="1700">
                <a:ea typeface="+mn-lt"/>
                <a:cs typeface="+mn-lt"/>
              </a:rPr>
              <a:t>, </a:t>
            </a:r>
            <a:r>
              <a:rPr lang="en-US" sz="1700" err="1">
                <a:ea typeface="+mn-lt"/>
                <a:cs typeface="+mn-lt"/>
              </a:rPr>
              <a:t>mais</a:t>
            </a:r>
            <a:r>
              <a:rPr lang="en-US" sz="1700">
                <a:ea typeface="+mn-lt"/>
                <a:cs typeface="+mn-lt"/>
              </a:rPr>
              <a:t> surtout 1,2 million de civils, </a:t>
            </a:r>
            <a:r>
              <a:rPr lang="en-US" sz="1700" err="1">
                <a:ea typeface="+mn-lt"/>
                <a:cs typeface="+mn-lt"/>
              </a:rPr>
              <a:t>morts</a:t>
            </a:r>
            <a:r>
              <a:rPr lang="en-US" sz="1700">
                <a:ea typeface="+mn-lt"/>
                <a:cs typeface="+mn-lt"/>
              </a:rPr>
              <a:t> de </a:t>
            </a:r>
            <a:r>
              <a:rPr lang="en-US" sz="1700" err="1">
                <a:ea typeface="+mn-lt"/>
                <a:cs typeface="+mn-lt"/>
              </a:rPr>
              <a:t>faim</a:t>
            </a:r>
            <a:r>
              <a:rPr lang="en-US" sz="1700">
                <a:ea typeface="+mn-lt"/>
                <a:cs typeface="+mn-lt"/>
              </a:rPr>
              <a:t> pour la </a:t>
            </a:r>
            <a:r>
              <a:rPr lang="en-US" sz="1700" err="1">
                <a:ea typeface="+mn-lt"/>
                <a:cs typeface="+mn-lt"/>
              </a:rPr>
              <a:t>plupart</a:t>
            </a:r>
            <a:r>
              <a:rPr lang="en-US" sz="1700">
                <a:ea typeface="+mn-lt"/>
                <a:cs typeface="+mn-lt"/>
              </a:rPr>
              <a:t>. Durant le </a:t>
            </a:r>
            <a:r>
              <a:rPr lang="en-US" sz="1700" err="1">
                <a:ea typeface="+mn-lt"/>
                <a:cs typeface="+mn-lt"/>
              </a:rPr>
              <a:t>siège</a:t>
            </a:r>
            <a:r>
              <a:rPr lang="en-US" sz="1700">
                <a:ea typeface="+mn-lt"/>
                <a:cs typeface="+mn-lt"/>
              </a:rPr>
              <a:t>, 150 000 </a:t>
            </a:r>
            <a:r>
              <a:rPr lang="en-US" sz="1700" err="1">
                <a:ea typeface="+mn-lt"/>
                <a:cs typeface="+mn-lt"/>
              </a:rPr>
              <a:t>obus</a:t>
            </a:r>
            <a:r>
              <a:rPr lang="en-US" sz="1700">
                <a:ea typeface="+mn-lt"/>
                <a:cs typeface="+mn-lt"/>
              </a:rPr>
              <a:t> </a:t>
            </a:r>
            <a:r>
              <a:rPr lang="en-US" sz="1700" err="1">
                <a:ea typeface="+mn-lt"/>
                <a:cs typeface="+mn-lt"/>
              </a:rPr>
              <a:t>d'artillerie</a:t>
            </a:r>
            <a:r>
              <a:rPr lang="en-US" sz="1700">
                <a:ea typeface="+mn-lt"/>
                <a:cs typeface="+mn-lt"/>
              </a:rPr>
              <a:t> et 100 000 bombes </a:t>
            </a:r>
            <a:r>
              <a:rPr lang="en-US" sz="1700" err="1">
                <a:ea typeface="+mn-lt"/>
                <a:cs typeface="+mn-lt"/>
              </a:rPr>
              <a:t>aériennes</a:t>
            </a:r>
            <a:r>
              <a:rPr lang="en-US" sz="1700">
                <a:ea typeface="+mn-lt"/>
                <a:cs typeface="+mn-lt"/>
              </a:rPr>
              <a:t> </a:t>
            </a:r>
            <a:r>
              <a:rPr lang="en-US" sz="1700" err="1">
                <a:ea typeface="+mn-lt"/>
                <a:cs typeface="+mn-lt"/>
              </a:rPr>
              <a:t>tombent</a:t>
            </a:r>
            <a:r>
              <a:rPr lang="en-US" sz="1700">
                <a:ea typeface="+mn-lt"/>
                <a:cs typeface="+mn-lt"/>
              </a:rPr>
              <a:t> sur la </a:t>
            </a:r>
            <a:r>
              <a:rPr lang="en-US" sz="1700" err="1">
                <a:ea typeface="+mn-lt"/>
                <a:cs typeface="+mn-lt"/>
              </a:rPr>
              <a:t>ville</a:t>
            </a:r>
            <a:endParaRPr lang="en-US" sz="1700">
              <a:ea typeface="+mn-lt"/>
              <a:cs typeface="+mn-lt"/>
            </a:endParaRPr>
          </a:p>
          <a:p>
            <a:pPr marL="0" indent="0">
              <a:lnSpc>
                <a:spcPct val="100000"/>
              </a:lnSpc>
              <a:buNone/>
            </a:pPr>
            <a:r>
              <a:rPr lang="en-US" sz="1700"/>
              <a:t>Il </a:t>
            </a:r>
            <a:r>
              <a:rPr lang="en-US" sz="1700" err="1"/>
              <a:t>reste</a:t>
            </a:r>
            <a:r>
              <a:rPr lang="en-US" sz="1700"/>
              <a:t> un lien sur le lac </a:t>
            </a:r>
            <a:r>
              <a:rPr lang="en-US" sz="1700" err="1"/>
              <a:t>lagoda</a:t>
            </a:r>
          </a:p>
          <a:p>
            <a:pPr marL="0" indent="0">
              <a:lnSpc>
                <a:spcPct val="100000"/>
              </a:lnSpc>
              <a:buNone/>
            </a:pPr>
            <a:endParaRPr lang="en-US" sz="1700"/>
          </a:p>
        </p:txBody>
      </p:sp>
      <p:pic>
        <p:nvPicPr>
          <p:cNvPr id="4" name="Picture 3" descr="A map of a city&#10;&#10;Description automatically generated">
            <a:extLst>
              <a:ext uri="{FF2B5EF4-FFF2-40B4-BE49-F238E27FC236}">
                <a16:creationId xmlns:a16="http://schemas.microsoft.com/office/drawing/2014/main" id="{5D014190-9570-3F84-F066-93FA1530FE09}"/>
              </a:ext>
            </a:extLst>
          </p:cNvPr>
          <p:cNvPicPr>
            <a:picLocks noChangeAspect="1"/>
          </p:cNvPicPr>
          <p:nvPr/>
        </p:nvPicPr>
        <p:blipFill>
          <a:blip r:embed="rId3"/>
          <a:stretch>
            <a:fillRect/>
          </a:stretch>
        </p:blipFill>
        <p:spPr>
          <a:xfrm>
            <a:off x="6231886" y="1253554"/>
            <a:ext cx="5221611" cy="4033694"/>
          </a:xfrm>
          <a:prstGeom prst="rect">
            <a:avLst/>
          </a:prstGeom>
        </p:spPr>
      </p:pic>
      <p:sp>
        <p:nvSpPr>
          <p:cNvPr id="17" name="Freeform 6">
            <a:extLst>
              <a:ext uri="{FF2B5EF4-FFF2-40B4-BE49-F238E27FC236}">
                <a16:creationId xmlns:a16="http://schemas.microsoft.com/office/drawing/2014/main" id="{A101E513-AF74-4E9D-A31F-9966425072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78356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txBody>
          <a:bodyPr anchor="ctr"/>
          <a:lstStyle/>
          <a:p>
            <a:endParaRPr lang="en-US"/>
          </a:p>
        </p:txBody>
      </p:sp>
    </p:spTree>
    <p:extLst>
      <p:ext uri="{BB962C8B-B14F-4D97-AF65-F5344CB8AC3E}">
        <p14:creationId xmlns:p14="http://schemas.microsoft.com/office/powerpoint/2010/main" val="2049096228"/>
      </p:ext>
    </p:extLst>
  </p:cSld>
  <p:clrMapOvr>
    <a:masterClrMapping/>
  </p:clrMapOvr>
</p:sld>
</file>

<file path=ppt/theme/theme1.xml><?xml version="1.0" encoding="utf-8"?>
<a:theme xmlns:a="http://schemas.openxmlformats.org/drawingml/2006/main" name="HeadlinesVTI">
  <a:themeElements>
    <a:clrScheme name="AnalogousFromRegularSeedRightStep">
      <a:dk1>
        <a:srgbClr val="000000"/>
      </a:dk1>
      <a:lt1>
        <a:srgbClr val="FFFFFF"/>
      </a:lt1>
      <a:dk2>
        <a:srgbClr val="29301B"/>
      </a:dk2>
      <a:lt2>
        <a:srgbClr val="F3F2F0"/>
      </a:lt2>
      <a:accent1>
        <a:srgbClr val="4D7BC3"/>
      </a:accent1>
      <a:accent2>
        <a:srgbClr val="514EB9"/>
      </a:accent2>
      <a:accent3>
        <a:srgbClr val="814DC3"/>
      </a:accent3>
      <a:accent4>
        <a:srgbClr val="A13BB1"/>
      </a:accent4>
      <a:accent5>
        <a:srgbClr val="C34DA3"/>
      </a:accent5>
      <a:accent6>
        <a:srgbClr val="B13B5F"/>
      </a:accent6>
      <a:hlink>
        <a:srgbClr val="B0823A"/>
      </a:hlink>
      <a:folHlink>
        <a:srgbClr val="7F7F7F"/>
      </a:folHlink>
    </a:clrScheme>
    <a:fontScheme name="Custom 211">
      <a:majorFont>
        <a:latin typeface="Sitka Banner"/>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8000"/>
            <a:satMod val="170000"/>
          </a:schemeClr>
        </a:solidFill>
        <a:gradFill rotWithShape="1">
          <a:gsLst>
            <a:gs pos="0">
              <a:schemeClr val="phClr">
                <a:tint val="93000"/>
                <a:satMod val="16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dlinesVTI" id="{66EB4A02-0C0F-47F1-9F48-4E6882B9F967}" vid="{F3552358-4452-4FDA-9568-4F5DA32F7A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Widescreen</PresentationFormat>
  <Paragraphs>0</Paragraphs>
  <Slides>14</Slides>
  <Notes>14</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HeadlinesVTI</vt:lpstr>
      <vt:lpstr>Санкт-Петербург = saint petersbourg Локализация = localisation история = Histoire  Крепость = Forteresse демография = démographie дворец = palais собор = cathédrale Памятник = monument музей = musée население = habitants</vt:lpstr>
      <vt:lpstr>Saint-Pétersbourg</vt:lpstr>
      <vt:lpstr>-géographie -démographie -histoire -monument </vt:lpstr>
      <vt:lpstr>Géographie </vt:lpstr>
      <vt:lpstr>PowerPoint Presentation</vt:lpstr>
      <vt:lpstr>PowerPoint Presentation</vt:lpstr>
      <vt:lpstr>Démographie</vt:lpstr>
      <vt:lpstr>Histoire (история)</vt:lpstr>
      <vt:lpstr>Siege de saint- petersbourg</vt:lpstr>
      <vt:lpstr>Monument</vt:lpstr>
      <vt:lpstr>Cathédrale Saint-Isaac </vt:lpstr>
      <vt:lpstr>Palais d'Hiver</vt:lpstr>
      <vt:lpstr>Forteresse pierre et paul </vt:lpstr>
      <vt:lpstr>Église du Sauveur-sur-le-Sang-Versé</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marc brunet</cp:lastModifiedBy>
  <cp:revision>426</cp:revision>
  <dcterms:created xsi:type="dcterms:W3CDTF">2023-10-08T15:54:07Z</dcterms:created>
  <dcterms:modified xsi:type="dcterms:W3CDTF">2023-11-19T16:42:18Z</dcterms:modified>
</cp:coreProperties>
</file>

<file path=docProps/thumbnail.jpeg>
</file>